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308" r:id="rId1"/>
    <p:sldMasterId id="2147484337" r:id="rId2"/>
  </p:sldMasterIdLst>
  <p:notesMasterIdLst>
    <p:notesMasterId r:id="rId20"/>
  </p:notesMasterIdLst>
  <p:handoutMasterIdLst>
    <p:handoutMasterId r:id="rId21"/>
  </p:handoutMasterIdLst>
  <p:sldIdLst>
    <p:sldId id="497" r:id="rId3"/>
    <p:sldId id="508" r:id="rId4"/>
    <p:sldId id="515" r:id="rId5"/>
    <p:sldId id="517" r:id="rId6"/>
    <p:sldId id="520" r:id="rId7"/>
    <p:sldId id="518" r:id="rId8"/>
    <p:sldId id="519" r:id="rId9"/>
    <p:sldId id="521" r:id="rId10"/>
    <p:sldId id="522" r:id="rId11"/>
    <p:sldId id="516" r:id="rId12"/>
    <p:sldId id="523" r:id="rId13"/>
    <p:sldId id="509" r:id="rId14"/>
    <p:sldId id="510" r:id="rId15"/>
    <p:sldId id="511" r:id="rId16"/>
    <p:sldId id="512" r:id="rId17"/>
    <p:sldId id="513" r:id="rId18"/>
    <p:sldId id="514" r:id="rId19"/>
  </p:sldIdLst>
  <p:sldSz cx="9144000" cy="6858000" type="screen4x3"/>
  <p:notesSz cx="6811963" cy="9942513"/>
  <p:defaultTextStyle>
    <a:defPPr>
      <a:defRPr lang="fr-FR"/>
    </a:defPPr>
    <a:lvl1pPr algn="ctr" rtl="0" fontAlgn="base">
      <a:spcBef>
        <a:spcPct val="0"/>
      </a:spcBef>
      <a:spcAft>
        <a:spcPct val="0"/>
      </a:spcAft>
      <a:defRPr kern="1200">
        <a:solidFill>
          <a:schemeClr val="tx1"/>
        </a:solidFill>
        <a:latin typeface="Arial" pitchFamily="34" charset="0"/>
        <a:ea typeface="+mn-ea"/>
        <a:cs typeface="Arial" pitchFamily="34" charset="0"/>
      </a:defRPr>
    </a:lvl1pPr>
    <a:lvl2pPr marL="457200" algn="ctr" rtl="0" fontAlgn="base">
      <a:spcBef>
        <a:spcPct val="0"/>
      </a:spcBef>
      <a:spcAft>
        <a:spcPct val="0"/>
      </a:spcAft>
      <a:defRPr kern="1200">
        <a:solidFill>
          <a:schemeClr val="tx1"/>
        </a:solidFill>
        <a:latin typeface="Arial" pitchFamily="34" charset="0"/>
        <a:ea typeface="+mn-ea"/>
        <a:cs typeface="Arial" pitchFamily="34" charset="0"/>
      </a:defRPr>
    </a:lvl2pPr>
    <a:lvl3pPr marL="914400" algn="ctr" rtl="0" fontAlgn="base">
      <a:spcBef>
        <a:spcPct val="0"/>
      </a:spcBef>
      <a:spcAft>
        <a:spcPct val="0"/>
      </a:spcAft>
      <a:defRPr kern="1200">
        <a:solidFill>
          <a:schemeClr val="tx1"/>
        </a:solidFill>
        <a:latin typeface="Arial" pitchFamily="34" charset="0"/>
        <a:ea typeface="+mn-ea"/>
        <a:cs typeface="Arial" pitchFamily="34" charset="0"/>
      </a:defRPr>
    </a:lvl3pPr>
    <a:lvl4pPr marL="1371600" algn="ctr" rtl="0" fontAlgn="base">
      <a:spcBef>
        <a:spcPct val="0"/>
      </a:spcBef>
      <a:spcAft>
        <a:spcPct val="0"/>
      </a:spcAft>
      <a:defRPr kern="1200">
        <a:solidFill>
          <a:schemeClr val="tx1"/>
        </a:solidFill>
        <a:latin typeface="Arial" pitchFamily="34" charset="0"/>
        <a:ea typeface="+mn-ea"/>
        <a:cs typeface="Arial" pitchFamily="34" charset="0"/>
      </a:defRPr>
    </a:lvl4pPr>
    <a:lvl5pPr marL="1828800" algn="ctr"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66FF"/>
    <a:srgbClr val="000000"/>
    <a:srgbClr val="FFFFFF"/>
    <a:srgbClr val="009999"/>
    <a:srgbClr val="02AE91"/>
    <a:srgbClr val="20A60A"/>
    <a:srgbClr val="FF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20" autoAdjust="0"/>
    <p:restoredTop sz="94689" autoAdjust="0"/>
  </p:normalViewPr>
  <p:slideViewPr>
    <p:cSldViewPr>
      <p:cViewPr>
        <p:scale>
          <a:sx n="130" d="100"/>
          <a:sy n="130" d="100"/>
        </p:scale>
        <p:origin x="-1470" y="72"/>
      </p:cViewPr>
      <p:guideLst>
        <p:guide orient="horz" pos="2160"/>
        <p:guide pos="2880"/>
      </p:guideLst>
    </p:cSldViewPr>
  </p:slideViewPr>
  <p:outlineViewPr>
    <p:cViewPr>
      <p:scale>
        <a:sx n="33" d="100"/>
        <a:sy n="33" d="100"/>
      </p:scale>
      <p:origin x="0" y="3687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3826" name="Rectangle 2"/>
          <p:cNvSpPr>
            <a:spLocks noGrp="1" noChangeArrowheads="1"/>
          </p:cNvSpPr>
          <p:nvPr>
            <p:ph type="hdr" sz="quarter"/>
          </p:nvPr>
        </p:nvSpPr>
        <p:spPr bwMode="auto">
          <a:xfrm>
            <a:off x="0" y="0"/>
            <a:ext cx="2951163" cy="496888"/>
          </a:xfrm>
          <a:prstGeom prst="rect">
            <a:avLst/>
          </a:prstGeom>
          <a:noFill/>
          <a:ln w="9525">
            <a:noFill/>
            <a:miter lim="800000"/>
            <a:headEnd/>
            <a:tailEnd/>
          </a:ln>
          <a:effectLst/>
        </p:spPr>
        <p:txBody>
          <a:bodyPr vert="horz" wrap="square" lIns="91760" tIns="45880" rIns="91760" bIns="45880" numCol="1" anchor="t"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333827" name="Rectangle 3"/>
          <p:cNvSpPr>
            <a:spLocks noGrp="1" noChangeArrowheads="1"/>
          </p:cNvSpPr>
          <p:nvPr>
            <p:ph type="dt" sz="quarter" idx="1"/>
          </p:nvPr>
        </p:nvSpPr>
        <p:spPr bwMode="auto">
          <a:xfrm>
            <a:off x="3859213" y="0"/>
            <a:ext cx="2951162" cy="496888"/>
          </a:xfrm>
          <a:prstGeom prst="rect">
            <a:avLst/>
          </a:prstGeom>
          <a:noFill/>
          <a:ln w="9525">
            <a:noFill/>
            <a:miter lim="800000"/>
            <a:headEnd/>
            <a:tailEnd/>
          </a:ln>
          <a:effectLst/>
        </p:spPr>
        <p:txBody>
          <a:bodyPr vert="horz" wrap="square" lIns="91760" tIns="45880" rIns="91760" bIns="4588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333828" name="Rectangle 4"/>
          <p:cNvSpPr>
            <a:spLocks noGrp="1" noChangeArrowheads="1"/>
          </p:cNvSpPr>
          <p:nvPr>
            <p:ph type="ftr" sz="quarter" idx="2"/>
          </p:nvPr>
        </p:nvSpPr>
        <p:spPr bwMode="auto">
          <a:xfrm>
            <a:off x="0" y="9444038"/>
            <a:ext cx="2951163" cy="496887"/>
          </a:xfrm>
          <a:prstGeom prst="rect">
            <a:avLst/>
          </a:prstGeom>
          <a:noFill/>
          <a:ln w="9525">
            <a:noFill/>
            <a:miter lim="800000"/>
            <a:headEnd/>
            <a:tailEnd/>
          </a:ln>
          <a:effectLst/>
        </p:spPr>
        <p:txBody>
          <a:bodyPr vert="horz" wrap="square" lIns="91760" tIns="45880" rIns="91760" bIns="45880" numCol="1" anchor="b"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333829" name="Rectangle 5"/>
          <p:cNvSpPr>
            <a:spLocks noGrp="1" noChangeArrowheads="1"/>
          </p:cNvSpPr>
          <p:nvPr>
            <p:ph type="sldNum" sz="quarter" idx="3"/>
          </p:nvPr>
        </p:nvSpPr>
        <p:spPr bwMode="auto">
          <a:xfrm>
            <a:off x="3859213" y="9444038"/>
            <a:ext cx="2951162" cy="496887"/>
          </a:xfrm>
          <a:prstGeom prst="rect">
            <a:avLst/>
          </a:prstGeom>
          <a:noFill/>
          <a:ln w="9525">
            <a:noFill/>
            <a:miter lim="800000"/>
            <a:headEnd/>
            <a:tailEnd/>
          </a:ln>
          <a:effectLst/>
        </p:spPr>
        <p:txBody>
          <a:bodyPr vert="horz" wrap="square" lIns="91760" tIns="45880" rIns="91760" bIns="45880" numCol="1" anchor="b" anchorCtr="0" compatLnSpc="1">
            <a:prstTxWarp prst="textNoShape">
              <a:avLst/>
            </a:prstTxWarp>
          </a:bodyPr>
          <a:lstStyle>
            <a:lvl1pPr algn="r">
              <a:defRPr sz="1200">
                <a:latin typeface="Arial" pitchFamily="34" charset="0"/>
                <a:cs typeface="Arial" pitchFamily="34" charset="0"/>
              </a:defRPr>
            </a:lvl1pPr>
          </a:lstStyle>
          <a:p>
            <a:pPr>
              <a:defRPr/>
            </a:pPr>
            <a:fld id="{09AEC8AE-2515-4F29-BB14-56E6647231DE}" type="slidenum">
              <a:rPr lang="fr-FR"/>
              <a:pPr>
                <a:defRPr/>
              </a:pPr>
              <a:t>‹N°›</a:t>
            </a:fld>
            <a:endParaRPr lang="fr-FR"/>
          </a:p>
        </p:txBody>
      </p:sp>
    </p:spTree>
    <p:extLst>
      <p:ext uri="{BB962C8B-B14F-4D97-AF65-F5344CB8AC3E}">
        <p14:creationId xmlns:p14="http://schemas.microsoft.com/office/powerpoint/2010/main" val="29267214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51163" cy="496888"/>
          </a:xfrm>
          <a:prstGeom prst="rect">
            <a:avLst/>
          </a:prstGeom>
          <a:noFill/>
          <a:ln w="9525">
            <a:noFill/>
            <a:miter lim="800000"/>
            <a:headEnd/>
            <a:tailEnd/>
          </a:ln>
          <a:effectLst/>
        </p:spPr>
        <p:txBody>
          <a:bodyPr vert="horz" wrap="square" lIns="91760" tIns="45880" rIns="91760" bIns="45880" numCol="1" anchor="t"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9219" name="Rectangle 3"/>
          <p:cNvSpPr>
            <a:spLocks noGrp="1" noChangeArrowheads="1"/>
          </p:cNvSpPr>
          <p:nvPr>
            <p:ph type="dt" idx="1"/>
          </p:nvPr>
        </p:nvSpPr>
        <p:spPr bwMode="auto">
          <a:xfrm>
            <a:off x="3859213" y="0"/>
            <a:ext cx="2951162" cy="496888"/>
          </a:xfrm>
          <a:prstGeom prst="rect">
            <a:avLst/>
          </a:prstGeom>
          <a:noFill/>
          <a:ln w="9525">
            <a:noFill/>
            <a:miter lim="800000"/>
            <a:headEnd/>
            <a:tailEnd/>
          </a:ln>
          <a:effectLst/>
        </p:spPr>
        <p:txBody>
          <a:bodyPr vert="horz" wrap="square" lIns="91760" tIns="45880" rIns="91760" bIns="4588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75780" name="Rectangle 4"/>
          <p:cNvSpPr>
            <a:spLocks noGrp="1" noRot="1" noChangeAspect="1" noChangeArrowheads="1" noTextEdit="1"/>
          </p:cNvSpPr>
          <p:nvPr>
            <p:ph type="sldImg" idx="2"/>
          </p:nvPr>
        </p:nvSpPr>
        <p:spPr bwMode="auto">
          <a:xfrm>
            <a:off x="919163" y="744538"/>
            <a:ext cx="4975225" cy="3730625"/>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1038" y="4722813"/>
            <a:ext cx="5449887" cy="4475162"/>
          </a:xfrm>
          <a:prstGeom prst="rect">
            <a:avLst/>
          </a:prstGeom>
          <a:noFill/>
          <a:ln w="9525">
            <a:noFill/>
            <a:miter lim="800000"/>
            <a:headEnd/>
            <a:tailEnd/>
          </a:ln>
          <a:effectLst/>
        </p:spPr>
        <p:txBody>
          <a:bodyPr vert="horz" wrap="square" lIns="91760" tIns="45880" rIns="91760" bIns="4588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9222" name="Rectangle 6"/>
          <p:cNvSpPr>
            <a:spLocks noGrp="1" noChangeArrowheads="1"/>
          </p:cNvSpPr>
          <p:nvPr>
            <p:ph type="ftr" sz="quarter" idx="4"/>
          </p:nvPr>
        </p:nvSpPr>
        <p:spPr bwMode="auto">
          <a:xfrm>
            <a:off x="0" y="9444038"/>
            <a:ext cx="2951163" cy="496887"/>
          </a:xfrm>
          <a:prstGeom prst="rect">
            <a:avLst/>
          </a:prstGeom>
          <a:noFill/>
          <a:ln w="9525">
            <a:noFill/>
            <a:miter lim="800000"/>
            <a:headEnd/>
            <a:tailEnd/>
          </a:ln>
          <a:effectLst/>
        </p:spPr>
        <p:txBody>
          <a:bodyPr vert="horz" wrap="square" lIns="91760" tIns="45880" rIns="91760" bIns="45880" numCol="1" anchor="b"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9223" name="Rectangle 7"/>
          <p:cNvSpPr>
            <a:spLocks noGrp="1" noChangeArrowheads="1"/>
          </p:cNvSpPr>
          <p:nvPr>
            <p:ph type="sldNum" sz="quarter" idx="5"/>
          </p:nvPr>
        </p:nvSpPr>
        <p:spPr bwMode="auto">
          <a:xfrm>
            <a:off x="3859213" y="9444038"/>
            <a:ext cx="2951162" cy="496887"/>
          </a:xfrm>
          <a:prstGeom prst="rect">
            <a:avLst/>
          </a:prstGeom>
          <a:noFill/>
          <a:ln w="9525">
            <a:noFill/>
            <a:miter lim="800000"/>
            <a:headEnd/>
            <a:tailEnd/>
          </a:ln>
          <a:effectLst/>
        </p:spPr>
        <p:txBody>
          <a:bodyPr vert="horz" wrap="square" lIns="91760" tIns="45880" rIns="91760" bIns="45880" numCol="1" anchor="b" anchorCtr="0" compatLnSpc="1">
            <a:prstTxWarp prst="textNoShape">
              <a:avLst/>
            </a:prstTxWarp>
          </a:bodyPr>
          <a:lstStyle>
            <a:lvl1pPr algn="r">
              <a:defRPr sz="1200">
                <a:latin typeface="Arial" pitchFamily="34" charset="0"/>
                <a:cs typeface="Arial" pitchFamily="34" charset="0"/>
              </a:defRPr>
            </a:lvl1pPr>
          </a:lstStyle>
          <a:p>
            <a:pPr>
              <a:defRPr/>
            </a:pPr>
            <a:fld id="{3A842CA9-B8A5-456E-91C2-ADFEE4EA132B}" type="slidenum">
              <a:rPr lang="fr-FR"/>
              <a:pPr>
                <a:defRPr/>
              </a:pPr>
              <a:t>‹N°›</a:t>
            </a:fld>
            <a:endParaRPr lang="fr-FR"/>
          </a:p>
        </p:txBody>
      </p:sp>
    </p:spTree>
    <p:extLst>
      <p:ext uri="{BB962C8B-B14F-4D97-AF65-F5344CB8AC3E}">
        <p14:creationId xmlns:p14="http://schemas.microsoft.com/office/powerpoint/2010/main" val="42670135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3A842CA9-B8A5-456E-91C2-ADFEE4EA132B}" type="slidenum">
              <a:rPr lang="fr-FR" smtClean="0"/>
              <a:pPr>
                <a:defRPr/>
              </a:pPr>
              <a:t>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Ellipse 3"/>
          <p:cNvSpPr/>
          <p:nvPr/>
        </p:nvSpPr>
        <p:spPr>
          <a:xfrm>
            <a:off x="-404813" y="787400"/>
            <a:ext cx="4416426" cy="4783138"/>
          </a:xfrm>
          <a:prstGeom prst="ellipse">
            <a:avLst/>
          </a:prstGeom>
          <a:solidFill>
            <a:srgbClr val="B100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Sous-titre 2"/>
          <p:cNvSpPr>
            <a:spLocks noGrp="1"/>
          </p:cNvSpPr>
          <p:nvPr>
            <p:ph type="subTitle" idx="1"/>
          </p:nvPr>
        </p:nvSpPr>
        <p:spPr>
          <a:xfrm>
            <a:off x="4779715" y="4329100"/>
            <a:ext cx="40743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dirty="0"/>
          </a:p>
        </p:txBody>
      </p:sp>
      <p:sp>
        <p:nvSpPr>
          <p:cNvPr id="2" name="Titre 1"/>
          <p:cNvSpPr>
            <a:spLocks noGrp="1"/>
          </p:cNvSpPr>
          <p:nvPr>
            <p:ph type="ctrTitle"/>
          </p:nvPr>
        </p:nvSpPr>
        <p:spPr>
          <a:xfrm>
            <a:off x="186197" y="1763816"/>
            <a:ext cx="3761571" cy="3015335"/>
          </a:xfrm>
        </p:spPr>
        <p:txBody>
          <a:bodyPr/>
          <a:lstStyle>
            <a:lvl1pPr>
              <a:defRPr sz="4400">
                <a:solidFill>
                  <a:schemeClr val="bg1"/>
                </a:solidFill>
                <a:latin typeface="BryantLG Medium" pitchFamily="34" charset="0"/>
              </a:defRPr>
            </a:lvl1pPr>
          </a:lstStyle>
          <a:p>
            <a:r>
              <a:rPr lang="fr-FR" smtClean="0"/>
              <a:t>Cliquez pour modifier le style du titre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Ellipse 4"/>
          <p:cNvSpPr/>
          <p:nvPr/>
        </p:nvSpPr>
        <p:spPr>
          <a:xfrm>
            <a:off x="8218488" y="-180975"/>
            <a:ext cx="590550" cy="639763"/>
          </a:xfrm>
          <a:prstGeom prst="ellipse">
            <a:avLst/>
          </a:prstGeom>
          <a:solidFill>
            <a:srgbClr val="878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4" name="Ellipse 3"/>
          <p:cNvSpPr/>
          <p:nvPr/>
        </p:nvSpPr>
        <p:spPr>
          <a:xfrm>
            <a:off x="8218488" y="-180975"/>
            <a:ext cx="590550" cy="639763"/>
          </a:xfrm>
          <a:prstGeom prst="ellipse">
            <a:avLst/>
          </a:prstGeom>
          <a:solidFill>
            <a:srgbClr val="878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4" name="Ellipse 3"/>
          <p:cNvSpPr/>
          <p:nvPr/>
        </p:nvSpPr>
        <p:spPr>
          <a:xfrm>
            <a:off x="8218488" y="-180975"/>
            <a:ext cx="590550" cy="639763"/>
          </a:xfrm>
          <a:prstGeom prst="ellipse">
            <a:avLst/>
          </a:prstGeom>
          <a:solidFill>
            <a:srgbClr val="878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re vertical 1"/>
          <p:cNvSpPr>
            <a:spLocks noGrp="1"/>
          </p:cNvSpPr>
          <p:nvPr>
            <p:ph type="title" orient="vert"/>
          </p:nvPr>
        </p:nvSpPr>
        <p:spPr>
          <a:xfrm>
            <a:off x="6523048" y="44451"/>
            <a:ext cx="2033587" cy="60483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19100" y="44451"/>
            <a:ext cx="5951538" cy="60483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en-US"/>
          </a:p>
        </p:txBody>
      </p:sp>
      <p:sp>
        <p:nvSpPr>
          <p:cNvPr id="3" name="Espace réservé du tableau 2"/>
          <p:cNvSpPr>
            <a:spLocks noGrp="1"/>
          </p:cNvSpPr>
          <p:nvPr>
            <p:ph type="tbl" idx="1"/>
          </p:nvPr>
        </p:nvSpPr>
        <p:spPr>
          <a:xfrm>
            <a:off x="457200" y="1600202"/>
            <a:ext cx="8229600" cy="4525963"/>
          </a:xfrm>
          <a:prstGeom prst="rect">
            <a:avLst/>
          </a:prstGeom>
        </p:spPr>
        <p:txBody>
          <a:bodyPr/>
          <a:lstStyle/>
          <a:p>
            <a:pPr lvl="0"/>
            <a:r>
              <a:rPr lang="fr-FR" noProof="0" smtClean="0"/>
              <a:t>Cliquez sur l'icône pour ajouter un tableau</a:t>
            </a:r>
            <a:endParaRPr lang="en-U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제목 및 내용">
    <p:spTree>
      <p:nvGrpSpPr>
        <p:cNvPr id="1" name=""/>
        <p:cNvGrpSpPr/>
        <p:nvPr/>
      </p:nvGrpSpPr>
      <p:grpSpPr>
        <a:xfrm>
          <a:off x="0" y="0"/>
          <a:ext cx="0" cy="0"/>
          <a:chOff x="0" y="0"/>
          <a:chExt cx="0" cy="0"/>
        </a:xfrm>
      </p:grpSpPr>
      <p:cxnSp>
        <p:nvCxnSpPr>
          <p:cNvPr id="2" name="직선 연결선 2"/>
          <p:cNvCxnSpPr/>
          <p:nvPr/>
        </p:nvCxnSpPr>
        <p:spPr bwMode="auto">
          <a:xfrm>
            <a:off x="0" y="560388"/>
            <a:ext cx="9132888" cy="1587"/>
          </a:xfrm>
          <a:prstGeom prst="line">
            <a:avLst/>
          </a:prstGeom>
          <a:noFill/>
          <a:ln w="9525" cap="flat" cmpd="sng" algn="ctr">
            <a:solidFill>
              <a:schemeClr val="bg1">
                <a:lumMod val="50000"/>
              </a:schemeClr>
            </a:solidFill>
            <a:prstDash val="solid"/>
            <a:round/>
            <a:headEnd type="none" w="med" len="med"/>
            <a:tailEnd type="none" w="med" len="med"/>
          </a:ln>
          <a:effectLst/>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제목 및 내용">
    <p:spTree>
      <p:nvGrpSpPr>
        <p:cNvPr id="1" name=""/>
        <p:cNvGrpSpPr/>
        <p:nvPr/>
      </p:nvGrpSpPr>
      <p:grpSpPr>
        <a:xfrm>
          <a:off x="0" y="0"/>
          <a:ext cx="0" cy="0"/>
          <a:chOff x="0" y="0"/>
          <a:chExt cx="0" cy="0"/>
        </a:xfrm>
      </p:grpSpPr>
      <p:cxnSp>
        <p:nvCxnSpPr>
          <p:cNvPr id="2" name="직선 연결선 2"/>
          <p:cNvCxnSpPr/>
          <p:nvPr/>
        </p:nvCxnSpPr>
        <p:spPr bwMode="auto">
          <a:xfrm>
            <a:off x="0" y="560388"/>
            <a:ext cx="9132888" cy="1587"/>
          </a:xfrm>
          <a:prstGeom prst="line">
            <a:avLst/>
          </a:prstGeom>
          <a:noFill/>
          <a:ln w="9525" cap="flat" cmpd="sng" algn="ctr">
            <a:solidFill>
              <a:schemeClr val="bg1">
                <a:lumMod val="50000"/>
              </a:schemeClr>
            </a:solidFill>
            <a:prstDash val="solid"/>
            <a:round/>
            <a:headEnd type="none" w="med" len="med"/>
            <a:tailEnd type="none" w="med" len="med"/>
          </a:ln>
          <a:effectLst/>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제목 및 내용">
    <p:spTree>
      <p:nvGrpSpPr>
        <p:cNvPr id="1" name=""/>
        <p:cNvGrpSpPr/>
        <p:nvPr/>
      </p:nvGrpSpPr>
      <p:grpSpPr>
        <a:xfrm>
          <a:off x="0" y="0"/>
          <a:ext cx="0" cy="0"/>
          <a:chOff x="0" y="0"/>
          <a:chExt cx="0" cy="0"/>
        </a:xfrm>
      </p:grpSpPr>
      <p:cxnSp>
        <p:nvCxnSpPr>
          <p:cNvPr id="2" name="직선 연결선 2"/>
          <p:cNvCxnSpPr/>
          <p:nvPr/>
        </p:nvCxnSpPr>
        <p:spPr bwMode="auto">
          <a:xfrm>
            <a:off x="0" y="560388"/>
            <a:ext cx="9132888" cy="1587"/>
          </a:xfrm>
          <a:prstGeom prst="line">
            <a:avLst/>
          </a:prstGeom>
          <a:noFill/>
          <a:ln w="9525" cap="flat" cmpd="sng" algn="ctr">
            <a:solidFill>
              <a:schemeClr val="bg1">
                <a:lumMod val="50000"/>
              </a:schemeClr>
            </a:solidFill>
            <a:prstDash val="solid"/>
            <a:round/>
            <a:headEnd type="none" w="med" len="med"/>
            <a:tailEnd type="none" w="med" len="med"/>
          </a:ln>
          <a:effectLst/>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5_제목 및 내용">
    <p:spTree>
      <p:nvGrpSpPr>
        <p:cNvPr id="1" name=""/>
        <p:cNvGrpSpPr/>
        <p:nvPr/>
      </p:nvGrpSpPr>
      <p:grpSpPr>
        <a:xfrm>
          <a:off x="0" y="0"/>
          <a:ext cx="0" cy="0"/>
          <a:chOff x="0" y="0"/>
          <a:chExt cx="0" cy="0"/>
        </a:xfrm>
      </p:grpSpPr>
      <p:cxnSp>
        <p:nvCxnSpPr>
          <p:cNvPr id="2" name="직선 연결선 2"/>
          <p:cNvCxnSpPr/>
          <p:nvPr/>
        </p:nvCxnSpPr>
        <p:spPr bwMode="auto">
          <a:xfrm>
            <a:off x="0" y="560388"/>
            <a:ext cx="9132888" cy="1587"/>
          </a:xfrm>
          <a:prstGeom prst="line">
            <a:avLst/>
          </a:prstGeom>
          <a:noFill/>
          <a:ln w="9525" cap="flat" cmpd="sng" algn="ctr">
            <a:solidFill>
              <a:schemeClr val="bg1">
                <a:lumMod val="50000"/>
              </a:schemeClr>
            </a:solidFill>
            <a:prstDash val="solid"/>
            <a:round/>
            <a:headEnd type="none" w="med" len="med"/>
            <a:tailEnd type="none" w="med" len="med"/>
          </a:ln>
          <a:effectLst/>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제목 및 내용">
    <p:spTree>
      <p:nvGrpSpPr>
        <p:cNvPr id="1" name=""/>
        <p:cNvGrpSpPr/>
        <p:nvPr/>
      </p:nvGrpSpPr>
      <p:grpSpPr>
        <a:xfrm>
          <a:off x="0" y="0"/>
          <a:ext cx="0" cy="0"/>
          <a:chOff x="0" y="0"/>
          <a:chExt cx="0" cy="0"/>
        </a:xfrm>
      </p:grpSpPr>
      <p:cxnSp>
        <p:nvCxnSpPr>
          <p:cNvPr id="2" name="직선 연결선 2"/>
          <p:cNvCxnSpPr/>
          <p:nvPr/>
        </p:nvCxnSpPr>
        <p:spPr bwMode="auto">
          <a:xfrm>
            <a:off x="0" y="560388"/>
            <a:ext cx="9132888" cy="1587"/>
          </a:xfrm>
          <a:prstGeom prst="line">
            <a:avLst/>
          </a:prstGeom>
          <a:noFill/>
          <a:ln w="9525" cap="flat" cmpd="sng" algn="ctr">
            <a:solidFill>
              <a:schemeClr val="bg1">
                <a:lumMod val="50000"/>
              </a:schemeClr>
            </a:solidFill>
            <a:prstDash val="solid"/>
            <a:round/>
            <a:headEnd type="none" w="med" len="med"/>
            <a:tailEnd type="none" w="med" len="med"/>
          </a:ln>
          <a:effectLst/>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6_제목 및 내용">
    <p:spTree>
      <p:nvGrpSpPr>
        <p:cNvPr id="1" name=""/>
        <p:cNvGrpSpPr/>
        <p:nvPr/>
      </p:nvGrpSpPr>
      <p:grpSpPr>
        <a:xfrm>
          <a:off x="0" y="0"/>
          <a:ext cx="0" cy="0"/>
          <a:chOff x="0" y="0"/>
          <a:chExt cx="0" cy="0"/>
        </a:xfrm>
      </p:grpSpPr>
      <p:cxnSp>
        <p:nvCxnSpPr>
          <p:cNvPr id="2" name="직선 연결선 2"/>
          <p:cNvCxnSpPr/>
          <p:nvPr/>
        </p:nvCxnSpPr>
        <p:spPr bwMode="auto">
          <a:xfrm>
            <a:off x="0" y="560388"/>
            <a:ext cx="9132888" cy="1587"/>
          </a:xfrm>
          <a:prstGeom prst="line">
            <a:avLst/>
          </a:prstGeom>
          <a:noFill/>
          <a:ln w="9525" cap="flat" cmpd="sng" algn="ctr">
            <a:solidFill>
              <a:schemeClr val="bg1">
                <a:lumMod val="50000"/>
              </a:schemeClr>
            </a:solidFill>
            <a:prstDash val="solid"/>
            <a:round/>
            <a:headEnd type="none" w="med" len="med"/>
            <a:tailEnd type="none" w="med" len="med"/>
          </a:ln>
          <a:effectLst/>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Ellipse 3"/>
          <p:cNvSpPr/>
          <p:nvPr/>
        </p:nvSpPr>
        <p:spPr>
          <a:xfrm>
            <a:off x="8218488" y="-180975"/>
            <a:ext cx="590550" cy="639763"/>
          </a:xfrm>
          <a:prstGeom prst="ellipse">
            <a:avLst/>
          </a:prstGeom>
          <a:solidFill>
            <a:srgbClr val="878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re 1"/>
          <p:cNvSpPr>
            <a:spLocks noGrp="1"/>
          </p:cNvSpPr>
          <p:nvPr>
            <p:ph type="title"/>
          </p:nvPr>
        </p:nvSpPr>
        <p:spPr/>
        <p:txBody>
          <a:bodyPr/>
          <a:lstStyle/>
          <a:p>
            <a:r>
              <a:rPr lang="fr-FR"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5_Titre seul">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787400" y="6599238"/>
            <a:ext cx="7569200" cy="258762"/>
          </a:xfrm>
          <a:prstGeom prst="rect">
            <a:avLst/>
          </a:prstGeom>
          <a:noFill/>
          <a:ln w="9525">
            <a:noFill/>
            <a:miter lim="800000"/>
            <a:headEnd/>
            <a:tailEnd/>
          </a:ln>
        </p:spPr>
      </p:pic>
      <p:sp>
        <p:nvSpPr>
          <p:cNvPr id="5" name="ZoneTexte 4"/>
          <p:cNvSpPr txBox="1"/>
          <p:nvPr/>
        </p:nvSpPr>
        <p:spPr>
          <a:xfrm>
            <a:off x="4686300" y="6540500"/>
            <a:ext cx="1812925" cy="377825"/>
          </a:xfrm>
          <a:prstGeom prst="rect">
            <a:avLst/>
          </a:prstGeom>
          <a:noFill/>
        </p:spPr>
        <p:txBody>
          <a:bodyPr wrap="none" lIns="83935" tIns="41967" rIns="83935" bIns="41967" anchor="ctr">
            <a:spAutoFit/>
          </a:bodyPr>
          <a:lstStyle/>
          <a:p>
            <a:pPr>
              <a:defRPr/>
            </a:pPr>
            <a:r>
              <a:rPr lang="fr-FR" sz="1900" dirty="0">
                <a:solidFill>
                  <a:schemeClr val="bg1"/>
                </a:solidFill>
                <a:latin typeface="BryantLG Bold" pitchFamily="34" charset="0"/>
                <a:cs typeface="Arial" charset="0"/>
              </a:rPr>
              <a:t>Gammes 2013</a:t>
            </a:r>
          </a:p>
        </p:txBody>
      </p:sp>
      <p:sp>
        <p:nvSpPr>
          <p:cNvPr id="6" name="ZoneTexte 5"/>
          <p:cNvSpPr txBox="1"/>
          <p:nvPr/>
        </p:nvSpPr>
        <p:spPr>
          <a:xfrm>
            <a:off x="6811963" y="6540500"/>
            <a:ext cx="1322387" cy="377825"/>
          </a:xfrm>
          <a:prstGeom prst="rect">
            <a:avLst/>
          </a:prstGeom>
          <a:noFill/>
        </p:spPr>
        <p:txBody>
          <a:bodyPr wrap="none" lIns="83935" tIns="41967" rIns="83935" bIns="41967" anchor="ctr">
            <a:spAutoFit/>
          </a:bodyPr>
          <a:lstStyle/>
          <a:p>
            <a:pPr>
              <a:defRPr/>
            </a:pPr>
            <a:r>
              <a:rPr lang="fr-FR" sz="1900" dirty="0">
                <a:solidFill>
                  <a:schemeClr val="bg1"/>
                </a:solidFill>
                <a:latin typeface="BryantLG Bold" pitchFamily="34" charset="0"/>
                <a:cs typeface="Arial" charset="0"/>
              </a:rPr>
              <a:t>Marketing</a:t>
            </a:r>
          </a:p>
        </p:txBody>
      </p:sp>
      <p:sp>
        <p:nvSpPr>
          <p:cNvPr id="7" name="ZoneTexte 6"/>
          <p:cNvSpPr txBox="1"/>
          <p:nvPr/>
        </p:nvSpPr>
        <p:spPr>
          <a:xfrm>
            <a:off x="2916238" y="6540500"/>
            <a:ext cx="1539875" cy="377825"/>
          </a:xfrm>
          <a:prstGeom prst="rect">
            <a:avLst/>
          </a:prstGeom>
          <a:noFill/>
        </p:spPr>
        <p:txBody>
          <a:bodyPr wrap="none" lIns="83935" tIns="41967" rIns="83935" bIns="41967" anchor="ctr">
            <a:spAutoFit/>
          </a:bodyPr>
          <a:lstStyle/>
          <a:p>
            <a:pPr>
              <a:defRPr/>
            </a:pPr>
            <a:r>
              <a:rPr lang="fr-FR" sz="1900" dirty="0">
                <a:solidFill>
                  <a:schemeClr val="bg1"/>
                </a:solidFill>
                <a:latin typeface="BryantLG Bold" pitchFamily="34" charset="0"/>
                <a:cs typeface="Arial" charset="0"/>
              </a:rPr>
              <a:t>Innovations</a:t>
            </a:r>
          </a:p>
        </p:txBody>
      </p:sp>
      <p:sp>
        <p:nvSpPr>
          <p:cNvPr id="8" name="ZoneTexte 7"/>
          <p:cNvSpPr txBox="1"/>
          <p:nvPr/>
        </p:nvSpPr>
        <p:spPr>
          <a:xfrm>
            <a:off x="1246188" y="6540500"/>
            <a:ext cx="1025525" cy="377825"/>
          </a:xfrm>
          <a:prstGeom prst="rect">
            <a:avLst/>
          </a:prstGeom>
          <a:noFill/>
        </p:spPr>
        <p:txBody>
          <a:bodyPr wrap="none" lIns="83935" tIns="41967" rIns="83935" bIns="41967" anchor="ctr">
            <a:spAutoFit/>
          </a:bodyPr>
          <a:lstStyle/>
          <a:p>
            <a:pPr>
              <a:defRPr/>
            </a:pPr>
            <a:r>
              <a:rPr lang="fr-FR" sz="1900" dirty="0">
                <a:solidFill>
                  <a:schemeClr val="bg1"/>
                </a:solidFill>
                <a:latin typeface="BryantLG Bold" pitchFamily="34" charset="0"/>
                <a:cs typeface="Arial" charset="0"/>
              </a:rPr>
              <a:t>Marché</a:t>
            </a:r>
          </a:p>
        </p:txBody>
      </p:sp>
      <p:sp>
        <p:nvSpPr>
          <p:cNvPr id="4" name="Titre 1"/>
          <p:cNvSpPr>
            <a:spLocks noGrp="1"/>
          </p:cNvSpPr>
          <p:nvPr>
            <p:ph type="title"/>
          </p:nvPr>
        </p:nvSpPr>
        <p:spPr>
          <a:xfrm>
            <a:off x="147762" y="156731"/>
            <a:ext cx="7378119" cy="488896"/>
          </a:xfrm>
          <a:prstGeom prst="rect">
            <a:avLst/>
          </a:prstGeom>
          <a:noFill/>
          <a:ln w="9525">
            <a:noFill/>
            <a:miter lim="800000"/>
            <a:headEnd/>
            <a:tailEnd/>
          </a:ln>
        </p:spPr>
        <p:txBody>
          <a:bodyPr lIns="83935" tIns="41967" rIns="83935" bIns="41967" anchor="ctr"/>
          <a:lstStyle>
            <a:lvl1pPr marL="0" algn="l" defTabSz="957439" rtl="0" eaLnBrk="1" fontAlgn="auto" latinLnBrk="0" hangingPunct="1">
              <a:spcAft>
                <a:spcPts val="0"/>
              </a:spcAft>
              <a:defRPr lang="fr-FR" altLang="ko-KR" sz="2900" b="1" kern="1200" dirty="0">
                <a:ln>
                  <a:noFill/>
                </a:ln>
                <a:solidFill>
                  <a:schemeClr val="accent2"/>
                </a:solidFill>
                <a:effectLst>
                  <a:innerShdw blurRad="63500" dist="50800" dir="16200000">
                    <a:prstClr val="black">
                      <a:alpha val="50000"/>
                    </a:prstClr>
                  </a:innerShdw>
                </a:effectLst>
                <a:latin typeface="BryantLG Bold" pitchFamily="34" charset="0"/>
                <a:ea typeface="+mj-ea"/>
                <a:cs typeface="+mj-cs"/>
              </a:defRPr>
            </a:lvl1pPr>
          </a:lstStyle>
          <a:p>
            <a:r>
              <a:rPr lang="fr-FR" smtClean="0"/>
              <a:t>Cliquez pour modifier le style du titre</a:t>
            </a:r>
            <a:endParaRPr lang="fr-F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9_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7762" y="156731"/>
            <a:ext cx="7378119" cy="488896"/>
          </a:xfrm>
          <a:prstGeom prst="rect">
            <a:avLst/>
          </a:prstGeom>
          <a:noFill/>
          <a:ln w="9525">
            <a:noFill/>
            <a:miter lim="800000"/>
            <a:headEnd/>
            <a:tailEnd/>
          </a:ln>
        </p:spPr>
        <p:txBody>
          <a:bodyPr lIns="80049" tIns="40025" rIns="80049" bIns="40025" anchor="ctr"/>
          <a:lstStyle>
            <a:lvl1pPr marL="0" algn="l" defTabSz="913110" rtl="0" eaLnBrk="1" fontAlgn="auto" latinLnBrk="0" hangingPunct="1">
              <a:spcAft>
                <a:spcPts val="0"/>
              </a:spcAft>
              <a:defRPr lang="fr-FR" altLang="ko-KR" sz="2800" b="1" kern="1200" dirty="0">
                <a:gradFill flip="none" rotWithShape="1">
                  <a:gsLst>
                    <a:gs pos="0">
                      <a:srgbClr val="B9034F"/>
                    </a:gs>
                    <a:gs pos="100000">
                      <a:srgbClr val="D3035C"/>
                    </a:gs>
                  </a:gsLst>
                  <a:lin ang="16200000" scaled="1"/>
                  <a:tileRect/>
                </a:gradFill>
                <a:effectLst>
                  <a:innerShdw blurRad="63500" dist="50800" dir="16200000">
                    <a:prstClr val="black">
                      <a:alpha val="50000"/>
                    </a:prstClr>
                  </a:innerShdw>
                </a:effectLst>
                <a:latin typeface="BryantLG Bold" pitchFamily="34" charset="0"/>
                <a:ea typeface="+mj-ea"/>
                <a:cs typeface="+mj-cs"/>
              </a:defRPr>
            </a:lvl1pPr>
          </a:lstStyle>
          <a:p>
            <a:r>
              <a:rPr lang="fr-FR" smtClean="0"/>
              <a:t>Cliquez pour modifier le style du titre</a:t>
            </a:r>
            <a:endParaRPr lang="fr-FR" dirty="0"/>
          </a:p>
        </p:txBody>
      </p:sp>
      <p:sp>
        <p:nvSpPr>
          <p:cNvPr id="9" name="Espace réservé pour une image  8"/>
          <p:cNvSpPr>
            <a:spLocks noGrp="1"/>
          </p:cNvSpPr>
          <p:nvPr>
            <p:ph type="pic" sz="quarter" idx="10"/>
          </p:nvPr>
        </p:nvSpPr>
        <p:spPr>
          <a:xfrm>
            <a:off x="8086917" y="5635683"/>
            <a:ext cx="797302" cy="845679"/>
          </a:xfrm>
          <a:prstGeom prst="rect">
            <a:avLst/>
          </a:prstGeom>
        </p:spPr>
        <p:txBody>
          <a:bodyPr lIns="80049" tIns="40025" rIns="80049" bIns="40025"/>
          <a:lstStyle>
            <a:lvl1pPr>
              <a:defRPr sz="2500"/>
            </a:lvl1pPr>
          </a:lstStyle>
          <a:p>
            <a:pPr lvl="0"/>
            <a:r>
              <a:rPr lang="fr-FR" noProof="0" smtClean="0"/>
              <a:t>Cliquez sur l'icône pour ajouter une image</a:t>
            </a:r>
            <a:endParaRPr lang="fr-FR" noProof="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2_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7762" y="156730"/>
            <a:ext cx="7378119" cy="488896"/>
          </a:xfrm>
          <a:prstGeom prst="rect">
            <a:avLst/>
          </a:prstGeom>
          <a:noFill/>
          <a:ln w="9525">
            <a:noFill/>
            <a:miter lim="800000"/>
            <a:headEnd/>
            <a:tailEnd/>
          </a:ln>
        </p:spPr>
        <p:txBody>
          <a:bodyPr lIns="83950" tIns="41975" rIns="83950" bIns="41975" anchor="ctr"/>
          <a:lstStyle>
            <a:lvl1pPr marL="0" algn="l" defTabSz="957609" rtl="0" eaLnBrk="1" fontAlgn="auto" latinLnBrk="0" hangingPunct="1">
              <a:spcAft>
                <a:spcPts val="0"/>
              </a:spcAft>
              <a:defRPr lang="fr-FR" altLang="ko-KR" sz="2900" b="1" kern="1200" dirty="0">
                <a:ln>
                  <a:noFill/>
                </a:ln>
                <a:solidFill>
                  <a:schemeClr val="accent2"/>
                </a:solidFill>
                <a:effectLst>
                  <a:innerShdw blurRad="63500" dist="50800" dir="16200000">
                    <a:prstClr val="black">
                      <a:alpha val="50000"/>
                    </a:prstClr>
                  </a:innerShdw>
                </a:effectLst>
                <a:latin typeface="BryantLG Bold" pitchFamily="34" charset="0"/>
                <a:ea typeface="+mj-ea"/>
                <a:cs typeface="+mj-cs"/>
              </a:defRPr>
            </a:lvl1pPr>
          </a:lstStyle>
          <a:p>
            <a:r>
              <a:rPr lang="fr-FR" smtClean="0"/>
              <a:t>Cliquez pour modifier le style du titre</a:t>
            </a:r>
            <a:endParaRPr lang="fr-FR" dirty="0"/>
          </a:p>
        </p:txBody>
      </p:sp>
      <p:sp>
        <p:nvSpPr>
          <p:cNvPr id="9" name="Espace réservé pour une image  8"/>
          <p:cNvSpPr>
            <a:spLocks noGrp="1"/>
          </p:cNvSpPr>
          <p:nvPr>
            <p:ph type="pic" sz="quarter" idx="10"/>
          </p:nvPr>
        </p:nvSpPr>
        <p:spPr>
          <a:xfrm>
            <a:off x="8054339" y="5635682"/>
            <a:ext cx="883495" cy="845679"/>
          </a:xfrm>
          <a:prstGeom prst="rect">
            <a:avLst/>
          </a:prstGeom>
        </p:spPr>
        <p:txBody>
          <a:bodyPr lIns="83950" tIns="41975" rIns="83950" bIns="41975"/>
          <a:lstStyle>
            <a:lvl1pPr>
              <a:defRPr sz="2700"/>
            </a:lvl1pPr>
          </a:lstStyle>
          <a:p>
            <a:pPr lvl="0"/>
            <a:r>
              <a:rPr lang="fr-FR" noProof="0" smtClean="0"/>
              <a:t>Cliquez sur l'icône pour ajouter une image</a:t>
            </a:r>
            <a:endParaRPr lang="fr-FR" noProof="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3_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7762" y="156730"/>
            <a:ext cx="7378119" cy="488896"/>
          </a:xfrm>
          <a:prstGeom prst="rect">
            <a:avLst/>
          </a:prstGeom>
          <a:noFill/>
          <a:ln w="9525">
            <a:noFill/>
            <a:miter lim="800000"/>
            <a:headEnd/>
            <a:tailEnd/>
          </a:ln>
        </p:spPr>
        <p:txBody>
          <a:bodyPr lIns="83950" tIns="41975" rIns="83950" bIns="41975" anchor="ctr"/>
          <a:lstStyle>
            <a:lvl1pPr marL="0" algn="l" defTabSz="957609" rtl="0" eaLnBrk="1" fontAlgn="auto" latinLnBrk="0" hangingPunct="1">
              <a:spcAft>
                <a:spcPts val="0"/>
              </a:spcAft>
              <a:defRPr lang="fr-FR" altLang="ko-KR" sz="2900" b="1" kern="1200" dirty="0">
                <a:ln>
                  <a:noFill/>
                </a:ln>
                <a:solidFill>
                  <a:schemeClr val="accent2"/>
                </a:solidFill>
                <a:effectLst>
                  <a:innerShdw blurRad="63500" dist="50800" dir="16200000">
                    <a:prstClr val="black">
                      <a:alpha val="50000"/>
                    </a:prstClr>
                  </a:innerShdw>
                </a:effectLst>
                <a:latin typeface="BryantLG Bold" pitchFamily="34" charset="0"/>
                <a:ea typeface="+mj-ea"/>
                <a:cs typeface="+mj-cs"/>
              </a:defRPr>
            </a:lvl1pPr>
          </a:lstStyle>
          <a:p>
            <a:r>
              <a:rPr lang="fr-FR" smtClean="0"/>
              <a:t>Cliquez pour modifier le style du titre</a:t>
            </a:r>
            <a:endParaRPr lang="fr-FR" dirty="0"/>
          </a:p>
        </p:txBody>
      </p:sp>
      <p:sp>
        <p:nvSpPr>
          <p:cNvPr id="9" name="Espace réservé pour une image  8"/>
          <p:cNvSpPr>
            <a:spLocks noGrp="1"/>
          </p:cNvSpPr>
          <p:nvPr>
            <p:ph type="pic" sz="quarter" idx="10"/>
          </p:nvPr>
        </p:nvSpPr>
        <p:spPr>
          <a:xfrm>
            <a:off x="8054339" y="5635682"/>
            <a:ext cx="883495" cy="845679"/>
          </a:xfrm>
          <a:prstGeom prst="rect">
            <a:avLst/>
          </a:prstGeom>
        </p:spPr>
        <p:txBody>
          <a:bodyPr lIns="83950" tIns="41975" rIns="83950" bIns="41975"/>
          <a:lstStyle>
            <a:lvl1pPr>
              <a:defRPr sz="2700"/>
            </a:lvl1pPr>
          </a:lstStyle>
          <a:p>
            <a:pPr lvl="0"/>
            <a:r>
              <a:rPr lang="fr-FR" noProof="0" smtClean="0"/>
              <a:t>Cliquez sur l'icône pour ajouter une image</a:t>
            </a:r>
            <a:endParaRPr lang="fr-FR" noProof="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4_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7762" y="156730"/>
            <a:ext cx="7378119" cy="488896"/>
          </a:xfrm>
          <a:prstGeom prst="rect">
            <a:avLst/>
          </a:prstGeom>
          <a:noFill/>
          <a:ln w="9525">
            <a:noFill/>
            <a:miter lim="800000"/>
            <a:headEnd/>
            <a:tailEnd/>
          </a:ln>
        </p:spPr>
        <p:txBody>
          <a:bodyPr lIns="83950" tIns="41975" rIns="83950" bIns="41975" anchor="ctr"/>
          <a:lstStyle>
            <a:lvl1pPr marL="0" algn="l" defTabSz="957609" rtl="0" eaLnBrk="1" fontAlgn="auto" latinLnBrk="0" hangingPunct="1">
              <a:spcAft>
                <a:spcPts val="0"/>
              </a:spcAft>
              <a:defRPr lang="fr-FR" altLang="ko-KR" sz="2900" b="1" kern="1200" dirty="0">
                <a:ln>
                  <a:noFill/>
                </a:ln>
                <a:solidFill>
                  <a:schemeClr val="accent2"/>
                </a:solidFill>
                <a:effectLst>
                  <a:innerShdw blurRad="63500" dist="50800" dir="16200000">
                    <a:prstClr val="black">
                      <a:alpha val="50000"/>
                    </a:prstClr>
                  </a:innerShdw>
                </a:effectLst>
                <a:latin typeface="BryantLG Bold" pitchFamily="34" charset="0"/>
                <a:ea typeface="+mj-ea"/>
                <a:cs typeface="+mj-cs"/>
              </a:defRPr>
            </a:lvl1pPr>
          </a:lstStyle>
          <a:p>
            <a:r>
              <a:rPr lang="fr-FR" smtClean="0"/>
              <a:t>Cliquez pour modifier le style du titre</a:t>
            </a:r>
            <a:endParaRPr lang="fr-FR" dirty="0"/>
          </a:p>
        </p:txBody>
      </p:sp>
      <p:sp>
        <p:nvSpPr>
          <p:cNvPr id="9" name="Espace réservé pour une image  8"/>
          <p:cNvSpPr>
            <a:spLocks noGrp="1"/>
          </p:cNvSpPr>
          <p:nvPr>
            <p:ph type="pic" sz="quarter" idx="10"/>
          </p:nvPr>
        </p:nvSpPr>
        <p:spPr>
          <a:xfrm>
            <a:off x="8054339" y="5635682"/>
            <a:ext cx="883495" cy="845679"/>
          </a:xfrm>
          <a:prstGeom prst="rect">
            <a:avLst/>
          </a:prstGeom>
        </p:spPr>
        <p:txBody>
          <a:bodyPr lIns="83950" tIns="41975" rIns="83950" bIns="41975"/>
          <a:lstStyle>
            <a:lvl1pPr>
              <a:defRPr sz="2700"/>
            </a:lvl1pPr>
          </a:lstStyle>
          <a:p>
            <a:pPr lvl="0"/>
            <a:r>
              <a:rPr lang="fr-FR" noProof="0" smtClean="0"/>
              <a:t>Cliquez sur l'icône pour ajouter une image</a:t>
            </a:r>
            <a:endParaRPr lang="fr-FR" noProof="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5_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7762" y="156730"/>
            <a:ext cx="7378119" cy="488896"/>
          </a:xfrm>
          <a:prstGeom prst="rect">
            <a:avLst/>
          </a:prstGeom>
          <a:noFill/>
          <a:ln w="9525">
            <a:noFill/>
            <a:miter lim="800000"/>
            <a:headEnd/>
            <a:tailEnd/>
          </a:ln>
        </p:spPr>
        <p:txBody>
          <a:bodyPr lIns="83950" tIns="41975" rIns="83950" bIns="41975" anchor="ctr"/>
          <a:lstStyle>
            <a:lvl1pPr marL="0" algn="l" defTabSz="957609" rtl="0" eaLnBrk="1" fontAlgn="auto" latinLnBrk="0" hangingPunct="1">
              <a:spcAft>
                <a:spcPts val="0"/>
              </a:spcAft>
              <a:defRPr lang="fr-FR" altLang="ko-KR" sz="2900" b="1" kern="1200" dirty="0">
                <a:ln>
                  <a:noFill/>
                </a:ln>
                <a:solidFill>
                  <a:schemeClr val="accent2"/>
                </a:solidFill>
                <a:effectLst>
                  <a:innerShdw blurRad="63500" dist="50800" dir="16200000">
                    <a:prstClr val="black">
                      <a:alpha val="50000"/>
                    </a:prstClr>
                  </a:innerShdw>
                </a:effectLst>
                <a:latin typeface="BryantLG Bold" pitchFamily="34" charset="0"/>
                <a:ea typeface="+mj-ea"/>
                <a:cs typeface="+mj-cs"/>
              </a:defRPr>
            </a:lvl1pPr>
          </a:lstStyle>
          <a:p>
            <a:r>
              <a:rPr lang="fr-FR" smtClean="0"/>
              <a:t>Cliquez pour modifier le style du titre</a:t>
            </a:r>
            <a:endParaRPr lang="fr-FR" dirty="0"/>
          </a:p>
        </p:txBody>
      </p:sp>
      <p:sp>
        <p:nvSpPr>
          <p:cNvPr id="9" name="Espace réservé pour une image  8"/>
          <p:cNvSpPr>
            <a:spLocks noGrp="1"/>
          </p:cNvSpPr>
          <p:nvPr>
            <p:ph type="pic" sz="quarter" idx="10"/>
          </p:nvPr>
        </p:nvSpPr>
        <p:spPr>
          <a:xfrm>
            <a:off x="8054339" y="5635682"/>
            <a:ext cx="883495" cy="845679"/>
          </a:xfrm>
          <a:prstGeom prst="rect">
            <a:avLst/>
          </a:prstGeom>
        </p:spPr>
        <p:txBody>
          <a:bodyPr lIns="83950" tIns="41975" rIns="83950" bIns="41975"/>
          <a:lstStyle>
            <a:lvl1pPr>
              <a:defRPr sz="2700"/>
            </a:lvl1pPr>
          </a:lstStyle>
          <a:p>
            <a:pPr lvl="0"/>
            <a:r>
              <a:rPr lang="fr-FR" noProof="0" smtClean="0"/>
              <a:t>Cliquez sur l'icône pour ajouter une image</a:t>
            </a:r>
            <a:endParaRPr lang="fr-FR" noProof="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6_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7762" y="156730"/>
            <a:ext cx="7378119" cy="488896"/>
          </a:xfrm>
          <a:prstGeom prst="rect">
            <a:avLst/>
          </a:prstGeom>
          <a:noFill/>
          <a:ln w="9525">
            <a:noFill/>
            <a:miter lim="800000"/>
            <a:headEnd/>
            <a:tailEnd/>
          </a:ln>
        </p:spPr>
        <p:txBody>
          <a:bodyPr lIns="83950" tIns="41975" rIns="83950" bIns="41975" anchor="ctr"/>
          <a:lstStyle>
            <a:lvl1pPr marL="0" algn="l" defTabSz="957609" rtl="0" eaLnBrk="1" fontAlgn="auto" latinLnBrk="0" hangingPunct="1">
              <a:spcAft>
                <a:spcPts val="0"/>
              </a:spcAft>
              <a:defRPr lang="fr-FR" altLang="ko-KR" sz="2900" b="1" kern="1200" dirty="0">
                <a:ln>
                  <a:noFill/>
                </a:ln>
                <a:solidFill>
                  <a:schemeClr val="accent2"/>
                </a:solidFill>
                <a:effectLst>
                  <a:innerShdw blurRad="63500" dist="50800" dir="16200000">
                    <a:prstClr val="black">
                      <a:alpha val="50000"/>
                    </a:prstClr>
                  </a:innerShdw>
                </a:effectLst>
                <a:latin typeface="BryantLG Bold" pitchFamily="34" charset="0"/>
                <a:ea typeface="+mj-ea"/>
                <a:cs typeface="+mj-cs"/>
              </a:defRPr>
            </a:lvl1pPr>
          </a:lstStyle>
          <a:p>
            <a:r>
              <a:rPr lang="fr-FR" smtClean="0"/>
              <a:t>Cliquez pour modifier le style du titre</a:t>
            </a:r>
            <a:endParaRPr lang="fr-FR" dirty="0"/>
          </a:p>
        </p:txBody>
      </p:sp>
      <p:sp>
        <p:nvSpPr>
          <p:cNvPr id="9" name="Espace réservé pour une image  8"/>
          <p:cNvSpPr>
            <a:spLocks noGrp="1"/>
          </p:cNvSpPr>
          <p:nvPr>
            <p:ph type="pic" sz="quarter" idx="10"/>
          </p:nvPr>
        </p:nvSpPr>
        <p:spPr>
          <a:xfrm>
            <a:off x="8054339" y="5635682"/>
            <a:ext cx="883495" cy="845679"/>
          </a:xfrm>
          <a:prstGeom prst="rect">
            <a:avLst/>
          </a:prstGeom>
        </p:spPr>
        <p:txBody>
          <a:bodyPr lIns="83950" tIns="41975" rIns="83950" bIns="41975"/>
          <a:lstStyle>
            <a:lvl1pPr>
              <a:defRPr sz="2700"/>
            </a:lvl1pPr>
          </a:lstStyle>
          <a:p>
            <a:pPr lvl="0"/>
            <a:r>
              <a:rPr lang="fr-FR" noProof="0" smtClean="0"/>
              <a:t>Cliquez sur l'icône pour ajouter une image</a:t>
            </a:r>
            <a:endParaRPr lang="fr-FR" noProof="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dgm">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457200" y="114300"/>
            <a:ext cx="8229600" cy="544513"/>
          </a:xfrm>
        </p:spPr>
        <p:txBody>
          <a:bodyPr/>
          <a:lstStyle/>
          <a:p>
            <a:r>
              <a:rPr lang="fr-FR" smtClean="0"/>
              <a:t>Cliquez pour modifier le style du titre</a:t>
            </a:r>
            <a:endParaRPr lang="fr-FR"/>
          </a:p>
        </p:txBody>
      </p:sp>
      <p:sp>
        <p:nvSpPr>
          <p:cNvPr id="3" name="Espace réservé du graphique SmartArt 2"/>
          <p:cNvSpPr>
            <a:spLocks noGrp="1"/>
          </p:cNvSpPr>
          <p:nvPr>
            <p:ph type="dgm" idx="1"/>
          </p:nvPr>
        </p:nvSpPr>
        <p:spPr>
          <a:xfrm>
            <a:off x="457200" y="1196975"/>
            <a:ext cx="8229600" cy="4929188"/>
          </a:xfrm>
        </p:spPr>
        <p:txBody>
          <a:bodyPr/>
          <a:lstStyle/>
          <a:p>
            <a:pPr lvl="0"/>
            <a:endParaRPr lang="fr-FR" noProof="0" smtClean="0"/>
          </a:p>
        </p:txBody>
      </p:sp>
      <p:sp>
        <p:nvSpPr>
          <p:cNvPr id="4" name="Rectangle 4"/>
          <p:cNvSpPr>
            <a:spLocks noGrp="1" noChangeArrowheads="1"/>
          </p:cNvSpPr>
          <p:nvPr>
            <p:ph type="dt" sz="half" idx="10"/>
          </p:nvPr>
        </p:nvSpPr>
        <p:spPr>
          <a:xfrm>
            <a:off x="457200" y="6613525"/>
            <a:ext cx="2133600" cy="244475"/>
          </a:xfrm>
          <a:prstGeom prst="rect">
            <a:avLst/>
          </a:prstGeom>
        </p:spPr>
        <p:txBody>
          <a:bodyPr/>
          <a:lstStyle>
            <a:lvl1pPr>
              <a:defRPr>
                <a:latin typeface="Arial" charset="0"/>
                <a:cs typeface="Arial" charset="0"/>
              </a:defRPr>
            </a:lvl1pPr>
          </a:lstStyle>
          <a:p>
            <a:pPr>
              <a:defRPr/>
            </a:pPr>
            <a:fld id="{6EA86B9F-1EF7-4AAD-98AA-C6BCA54C9357}" type="datetime1">
              <a:rPr lang="fr-FR" smtClean="0"/>
              <a:t>06/03/2018</a:t>
            </a:fld>
            <a:endParaRPr lang="en-US"/>
          </a:p>
        </p:txBody>
      </p:sp>
      <p:sp>
        <p:nvSpPr>
          <p:cNvPr id="5" name="Rectangle 5"/>
          <p:cNvSpPr>
            <a:spLocks noGrp="1" noChangeArrowheads="1"/>
          </p:cNvSpPr>
          <p:nvPr>
            <p:ph type="ftr" sz="quarter" idx="11"/>
          </p:nvPr>
        </p:nvSpPr>
        <p:spPr>
          <a:xfrm>
            <a:off x="3124200" y="6613525"/>
            <a:ext cx="2895600" cy="244475"/>
          </a:xfrm>
          <a:prstGeom prst="rect">
            <a:avLst/>
          </a:prstGeom>
        </p:spPr>
        <p:txBody>
          <a:bodyPr/>
          <a:lstStyle>
            <a:lvl1pPr>
              <a:defRPr>
                <a:latin typeface="Arial" charset="0"/>
                <a:cs typeface="Arial" charset="0"/>
              </a:defRPr>
            </a:lvl1pPr>
          </a:lstStyle>
          <a:p>
            <a:pPr>
              <a:defRPr/>
            </a:pPr>
            <a:endParaRPr lang="en-US"/>
          </a:p>
        </p:txBody>
      </p:sp>
      <p:sp>
        <p:nvSpPr>
          <p:cNvPr id="6" name="Rectangle 6"/>
          <p:cNvSpPr>
            <a:spLocks noGrp="1" noChangeArrowheads="1"/>
          </p:cNvSpPr>
          <p:nvPr>
            <p:ph type="sldNum" sz="quarter" idx="12"/>
          </p:nvPr>
        </p:nvSpPr>
        <p:spPr>
          <a:xfrm>
            <a:off x="6804025" y="6613525"/>
            <a:ext cx="2133600" cy="244475"/>
          </a:xfrm>
          <a:prstGeom prst="rect">
            <a:avLst/>
          </a:prstGeom>
        </p:spPr>
        <p:txBody>
          <a:bodyPr/>
          <a:lstStyle>
            <a:lvl1pPr>
              <a:defRPr>
                <a:latin typeface="Arial" charset="0"/>
                <a:cs typeface="Arial" charset="0"/>
              </a:defRPr>
            </a:lvl1pPr>
          </a:lstStyle>
          <a:p>
            <a:pPr>
              <a:defRPr/>
            </a:pPr>
            <a:fld id="{BE43E2DE-A154-4732-93BF-7419B781335A}" type="slidenum">
              <a:rPr lang="fr-FR"/>
              <a:pPr>
                <a:defRPr/>
              </a:pPr>
              <a:t>‹N°›</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14300"/>
            <a:ext cx="8229600" cy="544513"/>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196975"/>
            <a:ext cx="4038600" cy="49291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196975"/>
            <a:ext cx="4038600" cy="49291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noChangeArrowheads="1"/>
          </p:cNvSpPr>
          <p:nvPr>
            <p:ph type="dt" sz="half" idx="10"/>
          </p:nvPr>
        </p:nvSpPr>
        <p:spPr>
          <a:xfrm>
            <a:off x="457200" y="6613525"/>
            <a:ext cx="2133600" cy="244475"/>
          </a:xfrm>
          <a:prstGeom prst="rect">
            <a:avLst/>
          </a:prstGeom>
        </p:spPr>
        <p:txBody>
          <a:bodyPr/>
          <a:lstStyle>
            <a:lvl1pPr>
              <a:defRPr>
                <a:latin typeface="Arial" charset="0"/>
                <a:cs typeface="Arial" charset="0"/>
              </a:defRPr>
            </a:lvl1pPr>
          </a:lstStyle>
          <a:p>
            <a:pPr>
              <a:defRPr/>
            </a:pPr>
            <a:fld id="{6BE39251-B04E-4E5E-80E5-A4424EF32F7D}" type="datetime1">
              <a:rPr lang="fr-FR" smtClean="0"/>
              <a:t>06/03/2018</a:t>
            </a:fld>
            <a:endParaRPr lang="en-US"/>
          </a:p>
        </p:txBody>
      </p:sp>
      <p:sp>
        <p:nvSpPr>
          <p:cNvPr id="6" name="Espace réservé du pied de page 5"/>
          <p:cNvSpPr>
            <a:spLocks noGrp="1" noChangeArrowheads="1"/>
          </p:cNvSpPr>
          <p:nvPr>
            <p:ph type="ftr" sz="quarter" idx="11"/>
          </p:nvPr>
        </p:nvSpPr>
        <p:spPr>
          <a:xfrm>
            <a:off x="3124200" y="6613525"/>
            <a:ext cx="2895600" cy="244475"/>
          </a:xfrm>
          <a:prstGeom prst="rect">
            <a:avLst/>
          </a:prstGeom>
        </p:spPr>
        <p:txBody>
          <a:bodyPr/>
          <a:lstStyle>
            <a:lvl1pPr>
              <a:defRPr>
                <a:latin typeface="Arial" charset="0"/>
                <a:cs typeface="Arial" charset="0"/>
              </a:defRPr>
            </a:lvl1pPr>
          </a:lstStyle>
          <a:p>
            <a:pPr>
              <a:defRPr/>
            </a:pPr>
            <a:endParaRPr lang="en-US"/>
          </a:p>
        </p:txBody>
      </p:sp>
      <p:sp>
        <p:nvSpPr>
          <p:cNvPr id="7" name="Espace réservé du numéro de diapositive 6"/>
          <p:cNvSpPr>
            <a:spLocks noGrp="1" noChangeArrowheads="1"/>
          </p:cNvSpPr>
          <p:nvPr>
            <p:ph type="sldNum" sz="quarter" idx="12"/>
          </p:nvPr>
        </p:nvSpPr>
        <p:spPr>
          <a:xfrm>
            <a:off x="6804025" y="6613525"/>
            <a:ext cx="2133600" cy="244475"/>
          </a:xfrm>
          <a:prstGeom prst="rect">
            <a:avLst/>
          </a:prstGeom>
        </p:spPr>
        <p:txBody>
          <a:bodyPr/>
          <a:lstStyle>
            <a:lvl1pPr>
              <a:defRPr>
                <a:latin typeface="Arial" charset="0"/>
                <a:cs typeface="Arial" charset="0"/>
              </a:defRPr>
            </a:lvl1pPr>
          </a:lstStyle>
          <a:p>
            <a:pPr>
              <a:defRPr/>
            </a:pPr>
            <a:fld id="{05CFA13C-41F1-42CC-ABF3-78A5A4106486}" type="slidenum">
              <a:rPr lang="fr-FR"/>
              <a:pPr>
                <a:defRPr/>
              </a:pPr>
              <a:t>‹N°›</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Ellipse 3"/>
          <p:cNvSpPr/>
          <p:nvPr userDrawn="1"/>
        </p:nvSpPr>
        <p:spPr>
          <a:xfrm>
            <a:off x="-412750" y="549275"/>
            <a:ext cx="5192713" cy="5624513"/>
          </a:xfrm>
          <a:prstGeom prst="ellipse">
            <a:avLst/>
          </a:prstGeom>
          <a:solidFill>
            <a:srgbClr val="B100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endParaRPr>
          </a:p>
        </p:txBody>
      </p:sp>
      <p:sp>
        <p:nvSpPr>
          <p:cNvPr id="3" name="Sous-titre 2"/>
          <p:cNvSpPr>
            <a:spLocks noGrp="1"/>
          </p:cNvSpPr>
          <p:nvPr>
            <p:ph type="subTitle" idx="1"/>
          </p:nvPr>
        </p:nvSpPr>
        <p:spPr>
          <a:xfrm>
            <a:off x="4779715" y="4329100"/>
            <a:ext cx="40743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2" name="Titre 1"/>
          <p:cNvSpPr>
            <a:spLocks noGrp="1"/>
          </p:cNvSpPr>
          <p:nvPr>
            <p:ph type="ctrTitle"/>
          </p:nvPr>
        </p:nvSpPr>
        <p:spPr>
          <a:xfrm>
            <a:off x="311915" y="1763820"/>
            <a:ext cx="3761571" cy="3015335"/>
          </a:xfrm>
        </p:spPr>
        <p:txBody>
          <a:bodyPr/>
          <a:lstStyle>
            <a:lvl1pPr>
              <a:defRPr sz="4400">
                <a:solidFill>
                  <a:schemeClr val="bg1"/>
                </a:solidFill>
                <a:latin typeface="BryantLG Medium" pitchFamily="34" charset="0"/>
              </a:defRPr>
            </a:lvl1pPr>
          </a:lstStyle>
          <a:p>
            <a:r>
              <a:rPr lang="fr-FR" smtClean="0"/>
              <a:t>Cliquez pour modifier le style du titre</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3" name="Ellipse 2"/>
          <p:cNvSpPr/>
          <p:nvPr/>
        </p:nvSpPr>
        <p:spPr>
          <a:xfrm>
            <a:off x="8218488" y="-180975"/>
            <a:ext cx="590550" cy="639763"/>
          </a:xfrm>
          <a:prstGeom prst="ellipse">
            <a:avLst/>
          </a:prstGeom>
          <a:solidFill>
            <a:srgbClr val="878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 name="Ellipse 3"/>
          <p:cNvSpPr/>
          <p:nvPr/>
        </p:nvSpPr>
        <p:spPr>
          <a:xfrm>
            <a:off x="542925" y="6308725"/>
            <a:ext cx="373063" cy="269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5" name="Picture 2"/>
          <p:cNvPicPr>
            <a:picLocks noChangeAspect="1" noChangeArrowheads="1"/>
          </p:cNvPicPr>
          <p:nvPr/>
        </p:nvPicPr>
        <p:blipFill>
          <a:blip r:embed="rId2" cstate="print"/>
          <a:srcRect/>
          <a:stretch>
            <a:fillRect/>
          </a:stretch>
        </p:blipFill>
        <p:spPr bwMode="gray">
          <a:xfrm>
            <a:off x="192088" y="6110288"/>
            <a:ext cx="600075" cy="649287"/>
          </a:xfrm>
          <a:prstGeom prst="rect">
            <a:avLst/>
          </a:prstGeom>
          <a:noFill/>
          <a:ln w="9525">
            <a:noFill/>
            <a:miter lim="800000"/>
            <a:headEnd/>
            <a:tailEnd/>
          </a:ln>
        </p:spPr>
      </p:pic>
      <p:sp>
        <p:nvSpPr>
          <p:cNvPr id="2" name="Titre 1"/>
          <p:cNvSpPr>
            <a:spLocks noGrp="1"/>
          </p:cNvSpPr>
          <p:nvPr>
            <p:ph type="title"/>
          </p:nvPr>
        </p:nvSpPr>
        <p:spPr/>
        <p:txBody>
          <a:bodyPr/>
          <a:lstStyle/>
          <a:p>
            <a:r>
              <a:rPr lang="fr-FR" smtClean="0"/>
              <a:t>Cliquez pour modifier le style du titre</a:t>
            </a:r>
            <a:endParaRPr lang="fr-F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Ellipse 3"/>
          <p:cNvSpPr/>
          <p:nvPr userDrawn="1"/>
        </p:nvSpPr>
        <p:spPr>
          <a:xfrm>
            <a:off x="8218488" y="-180975"/>
            <a:ext cx="590550" cy="639763"/>
          </a:xfrm>
          <a:prstGeom prst="ellipse">
            <a:avLst/>
          </a:prstGeom>
          <a:solidFill>
            <a:srgbClr val="878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endParaRPr>
          </a:p>
        </p:txBody>
      </p:sp>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llipse 2"/>
          <p:cNvSpPr/>
          <p:nvPr userDrawn="1"/>
        </p:nvSpPr>
        <p:spPr>
          <a:xfrm>
            <a:off x="8218488" y="-180975"/>
            <a:ext cx="590550" cy="639763"/>
          </a:xfrm>
          <a:prstGeom prst="ellipse">
            <a:avLst/>
          </a:prstGeom>
          <a:solidFill>
            <a:srgbClr val="878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endParaRPr>
          </a:p>
        </p:txBody>
      </p:sp>
      <p:sp>
        <p:nvSpPr>
          <p:cNvPr id="4" name="Ellipse 3"/>
          <p:cNvSpPr/>
          <p:nvPr userDrawn="1"/>
        </p:nvSpPr>
        <p:spPr>
          <a:xfrm>
            <a:off x="542925" y="6308725"/>
            <a:ext cx="373063" cy="269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endParaRPr>
          </a:p>
        </p:txBody>
      </p:sp>
      <p:pic>
        <p:nvPicPr>
          <p:cNvPr id="5" name="Picture 2"/>
          <p:cNvPicPr>
            <a:picLocks noChangeAspect="1" noChangeArrowheads="1"/>
          </p:cNvPicPr>
          <p:nvPr userDrawn="1"/>
        </p:nvPicPr>
        <p:blipFill>
          <a:blip r:embed="rId2" cstate="print"/>
          <a:srcRect/>
          <a:stretch>
            <a:fillRect/>
          </a:stretch>
        </p:blipFill>
        <p:spPr bwMode="gray">
          <a:xfrm>
            <a:off x="192088" y="6110288"/>
            <a:ext cx="600075" cy="649287"/>
          </a:xfrm>
          <a:prstGeom prst="rect">
            <a:avLst/>
          </a:prstGeom>
          <a:noFill/>
          <a:ln w="9525">
            <a:noFill/>
            <a:miter lim="800000"/>
            <a:headEnd/>
            <a:tailEnd/>
          </a:ln>
        </p:spPr>
      </p:pic>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24"/>
            <a:ext cx="7772400" cy="1362075"/>
          </a:xfrm>
        </p:spPr>
        <p:txBody>
          <a:bodyPr/>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Ellipse 4"/>
          <p:cNvSpPr/>
          <p:nvPr userDrawn="1"/>
        </p:nvSpPr>
        <p:spPr>
          <a:xfrm>
            <a:off x="8218488" y="-180975"/>
            <a:ext cx="590550" cy="639763"/>
          </a:xfrm>
          <a:prstGeom prst="ellipse">
            <a:avLst/>
          </a:prstGeom>
          <a:solidFill>
            <a:srgbClr val="878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endParaRPr>
          </a:p>
        </p:txBody>
      </p:sp>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68313" y="836613"/>
            <a:ext cx="3967162"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87875" y="836613"/>
            <a:ext cx="39687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Ellipse 6"/>
          <p:cNvSpPr/>
          <p:nvPr userDrawn="1"/>
        </p:nvSpPr>
        <p:spPr>
          <a:xfrm>
            <a:off x="8218488" y="-180975"/>
            <a:ext cx="590550" cy="639763"/>
          </a:xfrm>
          <a:prstGeom prst="ellipse">
            <a:avLst/>
          </a:prstGeom>
          <a:solidFill>
            <a:srgbClr val="878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endParaRPr>
          </a:p>
        </p:txBody>
      </p:sp>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Ellipse 2"/>
          <p:cNvSpPr/>
          <p:nvPr userDrawn="1"/>
        </p:nvSpPr>
        <p:spPr>
          <a:xfrm>
            <a:off x="8218488" y="-180975"/>
            <a:ext cx="590550" cy="639763"/>
          </a:xfrm>
          <a:prstGeom prst="ellipse">
            <a:avLst/>
          </a:prstGeom>
          <a:solidFill>
            <a:srgbClr val="878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endParaRPr>
          </a:p>
        </p:txBody>
      </p:sp>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llipse 1"/>
          <p:cNvSpPr/>
          <p:nvPr userDrawn="1"/>
        </p:nvSpPr>
        <p:spPr>
          <a:xfrm>
            <a:off x="8218488" y="-180975"/>
            <a:ext cx="590550" cy="639763"/>
          </a:xfrm>
          <a:prstGeom prst="ellipse">
            <a:avLst/>
          </a:prstGeom>
          <a:solidFill>
            <a:srgbClr val="878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Ellipse 4"/>
          <p:cNvSpPr/>
          <p:nvPr userDrawn="1"/>
        </p:nvSpPr>
        <p:spPr>
          <a:xfrm>
            <a:off x="8218488" y="-180975"/>
            <a:ext cx="590550" cy="639763"/>
          </a:xfrm>
          <a:prstGeom prst="ellipse">
            <a:avLst/>
          </a:prstGeom>
          <a:solidFill>
            <a:srgbClr val="878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endParaRPr>
          </a:p>
        </p:txBody>
      </p:sp>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1"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Ellipse 4"/>
          <p:cNvSpPr/>
          <p:nvPr userDrawn="1"/>
        </p:nvSpPr>
        <p:spPr>
          <a:xfrm>
            <a:off x="8218488" y="-180975"/>
            <a:ext cx="590550" cy="639763"/>
          </a:xfrm>
          <a:prstGeom prst="ellipse">
            <a:avLst/>
          </a:prstGeom>
          <a:solidFill>
            <a:srgbClr val="878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endParaRPr>
          </a:p>
        </p:txBody>
      </p:sp>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4" name="Ellipse 3"/>
          <p:cNvSpPr/>
          <p:nvPr userDrawn="1"/>
        </p:nvSpPr>
        <p:spPr>
          <a:xfrm>
            <a:off x="8218488" y="-180975"/>
            <a:ext cx="590550" cy="639763"/>
          </a:xfrm>
          <a:prstGeom prst="ellipse">
            <a:avLst/>
          </a:prstGeom>
          <a:solidFill>
            <a:srgbClr val="878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endParaRPr>
          </a:p>
        </p:txBody>
      </p:sp>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20"/>
            <a:ext cx="7772400" cy="1362075"/>
          </a:xfrm>
        </p:spPr>
        <p:txBody>
          <a:bodyPr/>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4" name="Ellipse 3"/>
          <p:cNvSpPr/>
          <p:nvPr userDrawn="1"/>
        </p:nvSpPr>
        <p:spPr>
          <a:xfrm>
            <a:off x="8218488" y="-180975"/>
            <a:ext cx="590550" cy="639763"/>
          </a:xfrm>
          <a:prstGeom prst="ellipse">
            <a:avLst/>
          </a:prstGeom>
          <a:solidFill>
            <a:srgbClr val="878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endParaRPr>
          </a:p>
        </p:txBody>
      </p:sp>
      <p:sp>
        <p:nvSpPr>
          <p:cNvPr id="2" name="Titre vertical 1"/>
          <p:cNvSpPr>
            <a:spLocks noGrp="1"/>
          </p:cNvSpPr>
          <p:nvPr>
            <p:ph type="title" orient="vert"/>
          </p:nvPr>
        </p:nvSpPr>
        <p:spPr>
          <a:xfrm>
            <a:off x="6523050" y="44455"/>
            <a:ext cx="2033587" cy="60483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19100" y="44455"/>
            <a:ext cx="5951538" cy="60483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en-US"/>
          </a:p>
        </p:txBody>
      </p:sp>
      <p:sp>
        <p:nvSpPr>
          <p:cNvPr id="3" name="Espace réservé du tableau 2"/>
          <p:cNvSpPr>
            <a:spLocks noGrp="1"/>
          </p:cNvSpPr>
          <p:nvPr>
            <p:ph type="tbl" idx="1"/>
          </p:nvPr>
        </p:nvSpPr>
        <p:spPr>
          <a:xfrm>
            <a:off x="457200" y="1600206"/>
            <a:ext cx="8229600" cy="4525963"/>
          </a:xfrm>
          <a:prstGeom prst="rect">
            <a:avLst/>
          </a:prstGeom>
        </p:spPr>
        <p:txBody>
          <a:bodyPr/>
          <a:lstStyle/>
          <a:p>
            <a:pPr lvl="0"/>
            <a:r>
              <a:rPr lang="fr-FR" noProof="0" smtClean="0"/>
              <a:t>Cliquez sur l'icône pour ajouter un tableau</a:t>
            </a:r>
            <a:endParaRPr lang="en-US" noProof="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제목 및 내용">
    <p:spTree>
      <p:nvGrpSpPr>
        <p:cNvPr id="1" name=""/>
        <p:cNvGrpSpPr/>
        <p:nvPr/>
      </p:nvGrpSpPr>
      <p:grpSpPr>
        <a:xfrm>
          <a:off x="0" y="0"/>
          <a:ext cx="0" cy="0"/>
          <a:chOff x="0" y="0"/>
          <a:chExt cx="0" cy="0"/>
        </a:xfrm>
      </p:grpSpPr>
      <p:cxnSp>
        <p:nvCxnSpPr>
          <p:cNvPr id="2" name="직선 연결선 2"/>
          <p:cNvCxnSpPr/>
          <p:nvPr userDrawn="1"/>
        </p:nvCxnSpPr>
        <p:spPr bwMode="auto">
          <a:xfrm>
            <a:off x="0" y="560388"/>
            <a:ext cx="9132888" cy="1587"/>
          </a:xfrm>
          <a:prstGeom prst="line">
            <a:avLst/>
          </a:prstGeom>
          <a:noFill/>
          <a:ln w="9525" cap="flat" cmpd="sng" algn="ctr">
            <a:solidFill>
              <a:schemeClr val="bg1">
                <a:lumMod val="50000"/>
              </a:schemeClr>
            </a:solidFill>
            <a:prstDash val="solid"/>
            <a:round/>
            <a:headEnd type="none" w="med" len="med"/>
            <a:tailEnd type="none" w="med" len="med"/>
          </a:ln>
          <a:effectLst/>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제목 및 내용">
    <p:spTree>
      <p:nvGrpSpPr>
        <p:cNvPr id="1" name=""/>
        <p:cNvGrpSpPr/>
        <p:nvPr/>
      </p:nvGrpSpPr>
      <p:grpSpPr>
        <a:xfrm>
          <a:off x="0" y="0"/>
          <a:ext cx="0" cy="0"/>
          <a:chOff x="0" y="0"/>
          <a:chExt cx="0" cy="0"/>
        </a:xfrm>
      </p:grpSpPr>
      <p:cxnSp>
        <p:nvCxnSpPr>
          <p:cNvPr id="2" name="직선 연결선 2"/>
          <p:cNvCxnSpPr/>
          <p:nvPr userDrawn="1"/>
        </p:nvCxnSpPr>
        <p:spPr bwMode="auto">
          <a:xfrm>
            <a:off x="0" y="560388"/>
            <a:ext cx="9132888" cy="1587"/>
          </a:xfrm>
          <a:prstGeom prst="line">
            <a:avLst/>
          </a:prstGeom>
          <a:noFill/>
          <a:ln w="9525" cap="flat" cmpd="sng" algn="ctr">
            <a:solidFill>
              <a:schemeClr val="bg1">
                <a:lumMod val="50000"/>
              </a:schemeClr>
            </a:solidFill>
            <a:prstDash val="solid"/>
            <a:round/>
            <a:headEnd type="none" w="med" len="med"/>
            <a:tailEnd type="none" w="med" len="med"/>
          </a:ln>
          <a:effectLst/>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제목 및 내용">
    <p:spTree>
      <p:nvGrpSpPr>
        <p:cNvPr id="1" name=""/>
        <p:cNvGrpSpPr/>
        <p:nvPr/>
      </p:nvGrpSpPr>
      <p:grpSpPr>
        <a:xfrm>
          <a:off x="0" y="0"/>
          <a:ext cx="0" cy="0"/>
          <a:chOff x="0" y="0"/>
          <a:chExt cx="0" cy="0"/>
        </a:xfrm>
      </p:grpSpPr>
      <p:cxnSp>
        <p:nvCxnSpPr>
          <p:cNvPr id="2" name="직선 연결선 2"/>
          <p:cNvCxnSpPr/>
          <p:nvPr userDrawn="1"/>
        </p:nvCxnSpPr>
        <p:spPr bwMode="auto">
          <a:xfrm>
            <a:off x="0" y="560388"/>
            <a:ext cx="9132888" cy="1587"/>
          </a:xfrm>
          <a:prstGeom prst="line">
            <a:avLst/>
          </a:prstGeom>
          <a:noFill/>
          <a:ln w="9525" cap="flat" cmpd="sng" algn="ctr">
            <a:solidFill>
              <a:schemeClr val="bg1">
                <a:lumMod val="50000"/>
              </a:schemeClr>
            </a:solidFill>
            <a:prstDash val="solid"/>
            <a:round/>
            <a:headEnd type="none" w="med" len="med"/>
            <a:tailEnd type="none" w="med" len="med"/>
          </a:ln>
          <a:effectLst/>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제목 및 내용">
    <p:spTree>
      <p:nvGrpSpPr>
        <p:cNvPr id="1" name=""/>
        <p:cNvGrpSpPr/>
        <p:nvPr/>
      </p:nvGrpSpPr>
      <p:grpSpPr>
        <a:xfrm>
          <a:off x="0" y="0"/>
          <a:ext cx="0" cy="0"/>
          <a:chOff x="0" y="0"/>
          <a:chExt cx="0" cy="0"/>
        </a:xfrm>
      </p:grpSpPr>
      <p:cxnSp>
        <p:nvCxnSpPr>
          <p:cNvPr id="2" name="직선 연결선 2"/>
          <p:cNvCxnSpPr/>
          <p:nvPr userDrawn="1"/>
        </p:nvCxnSpPr>
        <p:spPr bwMode="auto">
          <a:xfrm>
            <a:off x="0" y="560388"/>
            <a:ext cx="9132888" cy="1587"/>
          </a:xfrm>
          <a:prstGeom prst="line">
            <a:avLst/>
          </a:prstGeom>
          <a:noFill/>
          <a:ln w="9525" cap="flat" cmpd="sng" algn="ctr">
            <a:solidFill>
              <a:schemeClr val="bg1">
                <a:lumMod val="50000"/>
              </a:schemeClr>
            </a:solidFill>
            <a:prstDash val="solid"/>
            <a:round/>
            <a:headEnd type="none" w="med" len="med"/>
            <a:tailEnd type="none" w="med" len="med"/>
          </a:ln>
          <a:effectLst/>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cxnSp>
        <p:nvCxnSpPr>
          <p:cNvPr id="2" name="직선 연결선 2"/>
          <p:cNvCxnSpPr/>
          <p:nvPr userDrawn="1"/>
        </p:nvCxnSpPr>
        <p:spPr bwMode="auto">
          <a:xfrm>
            <a:off x="0" y="560388"/>
            <a:ext cx="9132888" cy="1587"/>
          </a:xfrm>
          <a:prstGeom prst="line">
            <a:avLst/>
          </a:prstGeom>
          <a:noFill/>
          <a:ln w="9525" cap="flat" cmpd="sng" algn="ctr">
            <a:solidFill>
              <a:schemeClr val="bg1">
                <a:lumMod val="50000"/>
              </a:schemeClr>
            </a:solidFill>
            <a:prstDash val="solid"/>
            <a:round/>
            <a:headEnd type="none" w="med" len="med"/>
            <a:tailEnd type="none" w="med" len="med"/>
          </a:ln>
          <a:effectLst/>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제목 및 내용">
    <p:spTree>
      <p:nvGrpSpPr>
        <p:cNvPr id="1" name=""/>
        <p:cNvGrpSpPr/>
        <p:nvPr/>
      </p:nvGrpSpPr>
      <p:grpSpPr>
        <a:xfrm>
          <a:off x="0" y="0"/>
          <a:ext cx="0" cy="0"/>
          <a:chOff x="0" y="0"/>
          <a:chExt cx="0" cy="0"/>
        </a:xfrm>
      </p:grpSpPr>
      <p:cxnSp>
        <p:nvCxnSpPr>
          <p:cNvPr id="2" name="직선 연결선 2"/>
          <p:cNvCxnSpPr/>
          <p:nvPr userDrawn="1"/>
        </p:nvCxnSpPr>
        <p:spPr bwMode="auto">
          <a:xfrm>
            <a:off x="0" y="560388"/>
            <a:ext cx="9132888" cy="1587"/>
          </a:xfrm>
          <a:prstGeom prst="line">
            <a:avLst/>
          </a:prstGeom>
          <a:noFill/>
          <a:ln w="9525" cap="flat" cmpd="sng" algn="ctr">
            <a:solidFill>
              <a:schemeClr val="bg1">
                <a:lumMod val="50000"/>
              </a:schemeClr>
            </a:solidFill>
            <a:prstDash val="solid"/>
            <a:round/>
            <a:headEnd type="none" w="med" len="med"/>
            <a:tailEnd type="none" w="med" len="med"/>
          </a:ln>
          <a:effectLst/>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dgm">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457200" y="114300"/>
            <a:ext cx="8229600" cy="544513"/>
          </a:xfrm>
        </p:spPr>
        <p:txBody>
          <a:bodyPr/>
          <a:lstStyle/>
          <a:p>
            <a:r>
              <a:rPr lang="fr-FR" smtClean="0"/>
              <a:t>Cliquez pour modifier le style du titre</a:t>
            </a:r>
            <a:endParaRPr lang="fr-FR"/>
          </a:p>
        </p:txBody>
      </p:sp>
      <p:sp>
        <p:nvSpPr>
          <p:cNvPr id="3" name="Espace réservé du graphique SmartArt 2"/>
          <p:cNvSpPr>
            <a:spLocks noGrp="1"/>
          </p:cNvSpPr>
          <p:nvPr>
            <p:ph type="dgm" idx="1"/>
          </p:nvPr>
        </p:nvSpPr>
        <p:spPr>
          <a:xfrm>
            <a:off x="457200" y="1196975"/>
            <a:ext cx="8229600" cy="4929188"/>
          </a:xfrm>
        </p:spPr>
        <p:txBody>
          <a:bodyPr/>
          <a:lstStyle/>
          <a:p>
            <a:pPr lvl="0"/>
            <a:endParaRPr lang="fr-FR" noProof="0" smtClean="0"/>
          </a:p>
        </p:txBody>
      </p:sp>
      <p:sp>
        <p:nvSpPr>
          <p:cNvPr id="4" name="Rectangle 4"/>
          <p:cNvSpPr>
            <a:spLocks noGrp="1" noChangeArrowheads="1"/>
          </p:cNvSpPr>
          <p:nvPr>
            <p:ph type="dt" sz="half" idx="10"/>
          </p:nvPr>
        </p:nvSpPr>
        <p:spPr>
          <a:xfrm>
            <a:off x="457200" y="6613525"/>
            <a:ext cx="2133600" cy="244475"/>
          </a:xfrm>
          <a:prstGeom prst="rect">
            <a:avLst/>
          </a:prstGeom>
        </p:spPr>
        <p:txBody>
          <a:bodyPr/>
          <a:lstStyle>
            <a:lvl1pPr>
              <a:defRPr>
                <a:latin typeface="Arial" charset="0"/>
                <a:cs typeface="Arial" charset="0"/>
              </a:defRPr>
            </a:lvl1pPr>
          </a:lstStyle>
          <a:p>
            <a:pPr>
              <a:defRPr/>
            </a:pPr>
            <a:fld id="{08B5AC7D-C5EB-4700-B6BB-4A6A99E75906}" type="datetime1">
              <a:rPr lang="fr-FR" smtClean="0"/>
              <a:t>06/03/2018</a:t>
            </a:fld>
            <a:endParaRPr lang="en-US"/>
          </a:p>
        </p:txBody>
      </p:sp>
      <p:sp>
        <p:nvSpPr>
          <p:cNvPr id="5" name="Rectangle 5"/>
          <p:cNvSpPr>
            <a:spLocks noGrp="1" noChangeArrowheads="1"/>
          </p:cNvSpPr>
          <p:nvPr>
            <p:ph type="ftr" sz="quarter" idx="11"/>
          </p:nvPr>
        </p:nvSpPr>
        <p:spPr>
          <a:xfrm>
            <a:off x="3124200" y="6613525"/>
            <a:ext cx="2895600" cy="244475"/>
          </a:xfrm>
          <a:prstGeom prst="rect">
            <a:avLst/>
          </a:prstGeom>
        </p:spPr>
        <p:txBody>
          <a:bodyPr/>
          <a:lstStyle>
            <a:lvl1pPr>
              <a:defRPr>
                <a:latin typeface="Arial" charset="0"/>
                <a:cs typeface="Arial" charset="0"/>
              </a:defRPr>
            </a:lvl1pPr>
          </a:lstStyle>
          <a:p>
            <a:pPr>
              <a:defRPr/>
            </a:pPr>
            <a:endParaRPr lang="en-US"/>
          </a:p>
        </p:txBody>
      </p:sp>
      <p:sp>
        <p:nvSpPr>
          <p:cNvPr id="6" name="Rectangle 6"/>
          <p:cNvSpPr>
            <a:spLocks noGrp="1" noChangeArrowheads="1"/>
          </p:cNvSpPr>
          <p:nvPr>
            <p:ph type="sldNum" sz="quarter" idx="12"/>
          </p:nvPr>
        </p:nvSpPr>
        <p:spPr>
          <a:xfrm>
            <a:off x="6804025" y="6613525"/>
            <a:ext cx="2133600" cy="244475"/>
          </a:xfrm>
          <a:prstGeom prst="rect">
            <a:avLst/>
          </a:prstGeom>
        </p:spPr>
        <p:txBody>
          <a:bodyPr/>
          <a:lstStyle>
            <a:lvl1pPr>
              <a:defRPr>
                <a:latin typeface="Arial" charset="0"/>
                <a:cs typeface="Arial" charset="0"/>
              </a:defRPr>
            </a:lvl1pPr>
          </a:lstStyle>
          <a:p>
            <a:pPr>
              <a:defRPr/>
            </a:pPr>
            <a:fld id="{869723DD-5528-4581-B291-ABE450528854}"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Ellipse 4"/>
          <p:cNvSpPr/>
          <p:nvPr/>
        </p:nvSpPr>
        <p:spPr>
          <a:xfrm>
            <a:off x="8218488" y="-180975"/>
            <a:ext cx="590550" cy="639763"/>
          </a:xfrm>
          <a:prstGeom prst="ellipse">
            <a:avLst/>
          </a:prstGeom>
          <a:solidFill>
            <a:srgbClr val="878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re 1"/>
          <p:cNvSpPr>
            <a:spLocks noGrp="1"/>
          </p:cNvSpPr>
          <p:nvPr>
            <p:ph type="title"/>
          </p:nvPr>
        </p:nvSpPr>
        <p:spPr/>
        <p:txBody>
          <a:bodyPr/>
          <a:lstStyle/>
          <a:p>
            <a:r>
              <a:rPr lang="fr-FR" smtClean="0"/>
              <a:t>Cliquez pour modifier le style du titre</a:t>
            </a:r>
            <a:endParaRPr lang="fr-FR" dirty="0"/>
          </a:p>
        </p:txBody>
      </p:sp>
      <p:sp>
        <p:nvSpPr>
          <p:cNvPr id="3" name="Espace réservé du contenu 2"/>
          <p:cNvSpPr>
            <a:spLocks noGrp="1"/>
          </p:cNvSpPr>
          <p:nvPr>
            <p:ph sz="half" idx="1"/>
          </p:nvPr>
        </p:nvSpPr>
        <p:spPr>
          <a:xfrm>
            <a:off x="468313" y="836613"/>
            <a:ext cx="3967162"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87875" y="836613"/>
            <a:ext cx="39687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Ellipse 6"/>
          <p:cNvSpPr/>
          <p:nvPr/>
        </p:nvSpPr>
        <p:spPr>
          <a:xfrm>
            <a:off x="8218488" y="-180975"/>
            <a:ext cx="590550" cy="639763"/>
          </a:xfrm>
          <a:prstGeom prst="ellipse">
            <a:avLst/>
          </a:prstGeom>
          <a:solidFill>
            <a:srgbClr val="878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Ellipse 2"/>
          <p:cNvSpPr/>
          <p:nvPr/>
        </p:nvSpPr>
        <p:spPr>
          <a:xfrm>
            <a:off x="8218488" y="-180975"/>
            <a:ext cx="590550" cy="639763"/>
          </a:xfrm>
          <a:prstGeom prst="ellipse">
            <a:avLst/>
          </a:prstGeom>
          <a:solidFill>
            <a:srgbClr val="878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llipse 1"/>
          <p:cNvSpPr/>
          <p:nvPr/>
        </p:nvSpPr>
        <p:spPr>
          <a:xfrm>
            <a:off x="8218488" y="-180975"/>
            <a:ext cx="590550" cy="639763"/>
          </a:xfrm>
          <a:prstGeom prst="ellipse">
            <a:avLst/>
          </a:prstGeom>
          <a:solidFill>
            <a:srgbClr val="878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Ellipse 4"/>
          <p:cNvSpPr/>
          <p:nvPr/>
        </p:nvSpPr>
        <p:spPr>
          <a:xfrm>
            <a:off x="8218488" y="-180975"/>
            <a:ext cx="590550" cy="639763"/>
          </a:xfrm>
          <a:prstGeom prst="ellipse">
            <a:avLst/>
          </a:prstGeom>
          <a:solidFill>
            <a:srgbClr val="878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1"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theme" Target="../theme/theme2.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7554" name="Line 2"/>
          <p:cNvSpPr>
            <a:spLocks noChangeShapeType="1"/>
          </p:cNvSpPr>
          <p:nvPr/>
        </p:nvSpPr>
        <p:spPr bwMode="auto">
          <a:xfrm>
            <a:off x="492125" y="6443663"/>
            <a:ext cx="7527925" cy="0"/>
          </a:xfrm>
          <a:prstGeom prst="line">
            <a:avLst/>
          </a:prstGeom>
          <a:noFill/>
          <a:ln w="12700" cap="rnd">
            <a:solidFill>
              <a:srgbClr val="878F97"/>
            </a:solidFill>
            <a:prstDash val="sysDash"/>
            <a:round/>
            <a:headEnd/>
            <a:tailEnd/>
          </a:ln>
        </p:spPr>
        <p:txBody>
          <a:bodyPr wrap="none" anchor="ctr"/>
          <a:lstStyle/>
          <a:p>
            <a:pPr latinLnBrk="1">
              <a:defRPr/>
            </a:pPr>
            <a:endParaRPr lang="fr-FR" u="sng">
              <a:solidFill>
                <a:srgbClr val="595959"/>
              </a:solidFill>
              <a:cs typeface="+mn-cs"/>
            </a:endParaRPr>
          </a:p>
        </p:txBody>
      </p:sp>
      <p:sp>
        <p:nvSpPr>
          <p:cNvPr id="1027" name="Rectangle 5"/>
          <p:cNvSpPr>
            <a:spLocks noGrp="1" noChangeArrowheads="1"/>
          </p:cNvSpPr>
          <p:nvPr>
            <p:ph type="title"/>
          </p:nvPr>
        </p:nvSpPr>
        <p:spPr bwMode="auto">
          <a:xfrm>
            <a:off x="419100" y="203200"/>
            <a:ext cx="8113713" cy="569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 style du titre</a:t>
            </a:r>
          </a:p>
        </p:txBody>
      </p:sp>
      <p:sp>
        <p:nvSpPr>
          <p:cNvPr id="1028" name="Rectangle 6"/>
          <p:cNvSpPr>
            <a:spLocks noGrp="1" noChangeArrowheads="1"/>
          </p:cNvSpPr>
          <p:nvPr>
            <p:ph type="body" idx="1"/>
          </p:nvPr>
        </p:nvSpPr>
        <p:spPr bwMode="auto">
          <a:xfrm>
            <a:off x="468313" y="963613"/>
            <a:ext cx="8088312" cy="5256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1029" name="Picture 2" descr="C:\Documents and Settings\matthieu.nevicato\Desktop\New_Logo_withTagline_White.jpg"/>
          <p:cNvPicPr>
            <a:picLocks noChangeAspect="1" noChangeArrowheads="1"/>
          </p:cNvPicPr>
          <p:nvPr/>
        </p:nvPicPr>
        <p:blipFill>
          <a:blip r:embed="rId30" cstate="print">
            <a:clrChange>
              <a:clrFrom>
                <a:srgbClr val="FFFFFF"/>
              </a:clrFrom>
              <a:clrTo>
                <a:srgbClr val="FFFFFF">
                  <a:alpha val="0"/>
                </a:srgbClr>
              </a:clrTo>
            </a:clrChange>
          </a:blip>
          <a:srcRect l="6976" t="10571" r="7849" b="8571"/>
          <a:stretch>
            <a:fillRect/>
          </a:stretch>
        </p:blipFill>
        <p:spPr bwMode="auto">
          <a:xfrm>
            <a:off x="8153400" y="6226175"/>
            <a:ext cx="855663" cy="447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432" r:id="rId1"/>
    <p:sldLayoutId id="2147486433" r:id="rId2"/>
    <p:sldLayoutId id="2147486434" r:id="rId3"/>
    <p:sldLayoutId id="2147486422" r:id="rId4"/>
    <p:sldLayoutId id="2147486435" r:id="rId5"/>
    <p:sldLayoutId id="2147486436" r:id="rId6"/>
    <p:sldLayoutId id="2147486437" r:id="rId7"/>
    <p:sldLayoutId id="2147486438" r:id="rId8"/>
    <p:sldLayoutId id="2147486439" r:id="rId9"/>
    <p:sldLayoutId id="2147486440" r:id="rId10"/>
    <p:sldLayoutId id="2147486441" r:id="rId11"/>
    <p:sldLayoutId id="2147486442" r:id="rId12"/>
    <p:sldLayoutId id="2147486423" r:id="rId13"/>
    <p:sldLayoutId id="2147486443" r:id="rId14"/>
    <p:sldLayoutId id="2147486444" r:id="rId15"/>
    <p:sldLayoutId id="2147486445" r:id="rId16"/>
    <p:sldLayoutId id="2147486446" r:id="rId17"/>
    <p:sldLayoutId id="2147486447" r:id="rId18"/>
    <p:sldLayoutId id="2147486448" r:id="rId19"/>
    <p:sldLayoutId id="2147486449" r:id="rId20"/>
    <p:sldLayoutId id="2147486424" r:id="rId21"/>
    <p:sldLayoutId id="2147486425" r:id="rId22"/>
    <p:sldLayoutId id="2147486426" r:id="rId23"/>
    <p:sldLayoutId id="2147486427" r:id="rId24"/>
    <p:sldLayoutId id="2147486428" r:id="rId25"/>
    <p:sldLayoutId id="2147486429" r:id="rId26"/>
    <p:sldLayoutId id="2147486450" r:id="rId27"/>
    <p:sldLayoutId id="2147486451" r:id="rId28"/>
  </p:sldLayoutIdLst>
  <p:hf sldNum="0" hdr="0" ftr="0"/>
  <p:txStyles>
    <p:titleStyle>
      <a:lvl1pPr algn="l" rtl="0" eaLnBrk="0" fontAlgn="base" hangingPunct="0">
        <a:spcBef>
          <a:spcPct val="0"/>
        </a:spcBef>
        <a:spcAft>
          <a:spcPct val="0"/>
        </a:spcAft>
        <a:defRPr sz="4000">
          <a:solidFill>
            <a:srgbClr val="B10043"/>
          </a:solidFill>
          <a:latin typeface="BryantLG Medium" pitchFamily="34" charset="0"/>
          <a:ea typeface="MS PGothic" pitchFamily="34" charset="-128"/>
          <a:cs typeface="+mj-cs"/>
        </a:defRPr>
      </a:lvl1pPr>
      <a:lvl2pPr algn="l" rtl="0" eaLnBrk="0" fontAlgn="base" hangingPunct="0">
        <a:spcBef>
          <a:spcPct val="0"/>
        </a:spcBef>
        <a:spcAft>
          <a:spcPct val="0"/>
        </a:spcAft>
        <a:defRPr sz="4000">
          <a:solidFill>
            <a:srgbClr val="B10043"/>
          </a:solidFill>
          <a:latin typeface="BryantLG Medium"/>
          <a:ea typeface="MS PGothic" pitchFamily="34" charset="-128"/>
        </a:defRPr>
      </a:lvl2pPr>
      <a:lvl3pPr algn="l" rtl="0" eaLnBrk="0" fontAlgn="base" hangingPunct="0">
        <a:spcBef>
          <a:spcPct val="0"/>
        </a:spcBef>
        <a:spcAft>
          <a:spcPct val="0"/>
        </a:spcAft>
        <a:defRPr sz="4000">
          <a:solidFill>
            <a:srgbClr val="B10043"/>
          </a:solidFill>
          <a:latin typeface="BryantLG Medium"/>
          <a:ea typeface="MS PGothic" pitchFamily="34" charset="-128"/>
        </a:defRPr>
      </a:lvl3pPr>
      <a:lvl4pPr algn="l" rtl="0" eaLnBrk="0" fontAlgn="base" hangingPunct="0">
        <a:spcBef>
          <a:spcPct val="0"/>
        </a:spcBef>
        <a:spcAft>
          <a:spcPct val="0"/>
        </a:spcAft>
        <a:defRPr sz="4000">
          <a:solidFill>
            <a:srgbClr val="B10043"/>
          </a:solidFill>
          <a:latin typeface="BryantLG Medium"/>
          <a:ea typeface="MS PGothic" pitchFamily="34" charset="-128"/>
        </a:defRPr>
      </a:lvl4pPr>
      <a:lvl5pPr algn="l" rtl="0" eaLnBrk="0" fontAlgn="base" hangingPunct="0">
        <a:spcBef>
          <a:spcPct val="0"/>
        </a:spcBef>
        <a:spcAft>
          <a:spcPct val="0"/>
        </a:spcAft>
        <a:defRPr sz="4000">
          <a:solidFill>
            <a:srgbClr val="B10043"/>
          </a:solidFill>
          <a:latin typeface="BryantLG Medium"/>
          <a:ea typeface="MS PGothic" pitchFamily="34" charset="-128"/>
        </a:defRPr>
      </a:lvl5pPr>
      <a:lvl6pPr marL="457200" algn="l" rtl="0" eaLnBrk="1" fontAlgn="base" hangingPunct="1">
        <a:spcBef>
          <a:spcPct val="0"/>
        </a:spcBef>
        <a:spcAft>
          <a:spcPct val="0"/>
        </a:spcAft>
        <a:defRPr sz="2400">
          <a:solidFill>
            <a:schemeClr val="tx2"/>
          </a:solidFill>
          <a:latin typeface="BryantLG Bold" pitchFamily="34" charset="0"/>
          <a:ea typeface="MS PGothic" pitchFamily="34" charset="-128"/>
        </a:defRPr>
      </a:lvl6pPr>
      <a:lvl7pPr marL="914400" algn="l" rtl="0" eaLnBrk="1" fontAlgn="base" hangingPunct="1">
        <a:spcBef>
          <a:spcPct val="0"/>
        </a:spcBef>
        <a:spcAft>
          <a:spcPct val="0"/>
        </a:spcAft>
        <a:defRPr sz="2400">
          <a:solidFill>
            <a:schemeClr val="tx2"/>
          </a:solidFill>
          <a:latin typeface="BryantLG Bold" pitchFamily="34" charset="0"/>
          <a:ea typeface="MS PGothic" pitchFamily="34" charset="-128"/>
        </a:defRPr>
      </a:lvl7pPr>
      <a:lvl8pPr marL="1371600" algn="l" rtl="0" eaLnBrk="1" fontAlgn="base" hangingPunct="1">
        <a:spcBef>
          <a:spcPct val="0"/>
        </a:spcBef>
        <a:spcAft>
          <a:spcPct val="0"/>
        </a:spcAft>
        <a:defRPr sz="2400">
          <a:solidFill>
            <a:schemeClr val="tx2"/>
          </a:solidFill>
          <a:latin typeface="BryantLG Bold" pitchFamily="34" charset="0"/>
          <a:ea typeface="MS PGothic" pitchFamily="34" charset="-128"/>
        </a:defRPr>
      </a:lvl8pPr>
      <a:lvl9pPr marL="1828800" algn="l" rtl="0" eaLnBrk="1" fontAlgn="base" hangingPunct="1">
        <a:spcBef>
          <a:spcPct val="0"/>
        </a:spcBef>
        <a:spcAft>
          <a:spcPct val="0"/>
        </a:spcAft>
        <a:defRPr sz="2400">
          <a:solidFill>
            <a:schemeClr val="tx2"/>
          </a:solidFill>
          <a:latin typeface="BryantLG Bold" pitchFamily="34" charset="0"/>
          <a:ea typeface="MS PGothic" pitchFamily="34" charset="-128"/>
        </a:defRPr>
      </a:lvl9pPr>
    </p:titleStyle>
    <p:bodyStyle>
      <a:lvl1pPr marL="180975" indent="-180975" algn="l" rtl="0" eaLnBrk="0" fontAlgn="base" hangingPunct="0">
        <a:spcBef>
          <a:spcPct val="20000"/>
        </a:spcBef>
        <a:spcAft>
          <a:spcPct val="0"/>
        </a:spcAft>
        <a:buClr>
          <a:srgbClr val="B10043"/>
        </a:buClr>
        <a:buFont typeface="Arial" pitchFamily="34" charset="0"/>
        <a:buChar char="•"/>
        <a:defRPr sz="2400">
          <a:solidFill>
            <a:srgbClr val="878F97"/>
          </a:solidFill>
          <a:latin typeface="+mn-lt"/>
          <a:ea typeface="+mn-ea"/>
          <a:cs typeface="+mn-cs"/>
        </a:defRPr>
      </a:lvl1pPr>
      <a:lvl2pPr marL="360363" indent="-179388" algn="l" rtl="0" eaLnBrk="0" fontAlgn="base" hangingPunct="0">
        <a:spcBef>
          <a:spcPct val="20000"/>
        </a:spcBef>
        <a:spcAft>
          <a:spcPct val="0"/>
        </a:spcAft>
        <a:buClr>
          <a:srgbClr val="B10043"/>
        </a:buClr>
        <a:buFont typeface="BryantLG Medium"/>
        <a:buChar char="–"/>
        <a:defRPr sz="2000">
          <a:solidFill>
            <a:srgbClr val="B10043"/>
          </a:solidFill>
          <a:latin typeface="+mn-lt"/>
        </a:defRPr>
      </a:lvl2pPr>
      <a:lvl3pPr marL="534988" indent="-174625" algn="l" rtl="0" eaLnBrk="0" fontAlgn="base" hangingPunct="0">
        <a:spcBef>
          <a:spcPct val="20000"/>
        </a:spcBef>
        <a:spcAft>
          <a:spcPct val="0"/>
        </a:spcAft>
        <a:buClr>
          <a:srgbClr val="B10043"/>
        </a:buClr>
        <a:buFont typeface="BryantLG Medium"/>
        <a:buChar char="–"/>
        <a:defRPr sz="1600">
          <a:solidFill>
            <a:srgbClr val="B10043"/>
          </a:solidFill>
          <a:latin typeface="+mn-lt"/>
        </a:defRPr>
      </a:lvl3pPr>
      <a:lvl4pPr marL="715963" indent="-180975" algn="l" rtl="0" eaLnBrk="0" fontAlgn="base" hangingPunct="0">
        <a:spcBef>
          <a:spcPct val="20000"/>
        </a:spcBef>
        <a:spcAft>
          <a:spcPct val="0"/>
        </a:spcAft>
        <a:buClr>
          <a:srgbClr val="B10043"/>
        </a:buClr>
        <a:buFont typeface="BryantLG Medium"/>
        <a:buChar char="–"/>
        <a:defRPr sz="1400">
          <a:solidFill>
            <a:srgbClr val="B10043"/>
          </a:solidFill>
          <a:latin typeface="+mn-lt"/>
        </a:defRPr>
      </a:lvl4pPr>
      <a:lvl5pPr marL="896938" indent="-180975" algn="l" rtl="0" eaLnBrk="0" fontAlgn="base" hangingPunct="0">
        <a:spcBef>
          <a:spcPct val="20000"/>
        </a:spcBef>
        <a:spcAft>
          <a:spcPct val="0"/>
        </a:spcAft>
        <a:buClr>
          <a:srgbClr val="B10043"/>
        </a:buClr>
        <a:buFont typeface="BryantLG Medium"/>
        <a:buChar char="–"/>
        <a:defRPr sz="1200">
          <a:solidFill>
            <a:srgbClr val="B10043"/>
          </a:solidFill>
          <a:latin typeface="+mn-lt"/>
        </a:defRPr>
      </a:lvl5pPr>
      <a:lvl6pPr marL="1354138" indent="-180975" algn="l" rtl="0" eaLnBrk="1" fontAlgn="base" hangingPunct="1">
        <a:spcBef>
          <a:spcPct val="20000"/>
        </a:spcBef>
        <a:spcAft>
          <a:spcPct val="0"/>
        </a:spcAft>
        <a:buClr>
          <a:srgbClr val="B10043"/>
        </a:buClr>
        <a:buFont typeface="BryantLG Medium" pitchFamily="34" charset="0"/>
        <a:buChar char="–"/>
        <a:defRPr sz="1200">
          <a:solidFill>
            <a:srgbClr val="BA3A4F"/>
          </a:solidFill>
          <a:latin typeface="+mn-lt"/>
        </a:defRPr>
      </a:lvl6pPr>
      <a:lvl7pPr marL="1811338" indent="-180975" algn="l" rtl="0" eaLnBrk="1" fontAlgn="base" hangingPunct="1">
        <a:spcBef>
          <a:spcPct val="20000"/>
        </a:spcBef>
        <a:spcAft>
          <a:spcPct val="0"/>
        </a:spcAft>
        <a:buClr>
          <a:srgbClr val="B10043"/>
        </a:buClr>
        <a:buFont typeface="BryantLG Medium" pitchFamily="34" charset="0"/>
        <a:buChar char="–"/>
        <a:defRPr sz="1200">
          <a:solidFill>
            <a:srgbClr val="BA3A4F"/>
          </a:solidFill>
          <a:latin typeface="+mn-lt"/>
        </a:defRPr>
      </a:lvl7pPr>
      <a:lvl8pPr marL="2268538" indent="-180975" algn="l" rtl="0" eaLnBrk="1" fontAlgn="base" hangingPunct="1">
        <a:spcBef>
          <a:spcPct val="20000"/>
        </a:spcBef>
        <a:spcAft>
          <a:spcPct val="0"/>
        </a:spcAft>
        <a:buClr>
          <a:srgbClr val="B10043"/>
        </a:buClr>
        <a:buFont typeface="BryantLG Medium" pitchFamily="34" charset="0"/>
        <a:buChar char="–"/>
        <a:defRPr sz="1200">
          <a:solidFill>
            <a:srgbClr val="BA3A4F"/>
          </a:solidFill>
          <a:latin typeface="+mn-lt"/>
        </a:defRPr>
      </a:lvl8pPr>
      <a:lvl9pPr marL="2725738" indent="-180975" algn="l" rtl="0" eaLnBrk="1" fontAlgn="base" hangingPunct="1">
        <a:spcBef>
          <a:spcPct val="20000"/>
        </a:spcBef>
        <a:spcAft>
          <a:spcPct val="0"/>
        </a:spcAft>
        <a:buClr>
          <a:srgbClr val="B10043"/>
        </a:buClr>
        <a:buFont typeface="BryantLG Medium" pitchFamily="34" charset="0"/>
        <a:buChar char="–"/>
        <a:defRPr sz="1200">
          <a:solidFill>
            <a:srgbClr val="BA3A4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7554" name="Line 2"/>
          <p:cNvSpPr>
            <a:spLocks noChangeShapeType="1"/>
          </p:cNvSpPr>
          <p:nvPr/>
        </p:nvSpPr>
        <p:spPr bwMode="auto">
          <a:xfrm>
            <a:off x="492125" y="6443663"/>
            <a:ext cx="7527925" cy="0"/>
          </a:xfrm>
          <a:prstGeom prst="line">
            <a:avLst/>
          </a:prstGeom>
          <a:noFill/>
          <a:ln w="12700" cap="rnd">
            <a:solidFill>
              <a:srgbClr val="878F97"/>
            </a:solidFill>
            <a:prstDash val="sysDash"/>
            <a:round/>
            <a:headEnd/>
            <a:tailEnd/>
          </a:ln>
        </p:spPr>
        <p:txBody>
          <a:bodyPr wrap="none" anchor="ctr"/>
          <a:lstStyle/>
          <a:p>
            <a:pPr latinLnBrk="1">
              <a:defRPr/>
            </a:pPr>
            <a:endParaRPr lang="fr-FR" u="sng">
              <a:solidFill>
                <a:srgbClr val="595959"/>
              </a:solidFill>
              <a:cs typeface="Arial" charset="0"/>
            </a:endParaRPr>
          </a:p>
        </p:txBody>
      </p:sp>
      <p:sp>
        <p:nvSpPr>
          <p:cNvPr id="2051" name="Rectangle 5"/>
          <p:cNvSpPr>
            <a:spLocks noGrp="1" noChangeArrowheads="1"/>
          </p:cNvSpPr>
          <p:nvPr>
            <p:ph type="title"/>
          </p:nvPr>
        </p:nvSpPr>
        <p:spPr bwMode="auto">
          <a:xfrm>
            <a:off x="419100" y="203200"/>
            <a:ext cx="8113713" cy="569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 style du titre</a:t>
            </a:r>
          </a:p>
        </p:txBody>
      </p:sp>
      <p:sp>
        <p:nvSpPr>
          <p:cNvPr id="2052" name="Rectangle 6"/>
          <p:cNvSpPr>
            <a:spLocks noGrp="1" noChangeArrowheads="1"/>
          </p:cNvSpPr>
          <p:nvPr>
            <p:ph type="body" idx="1"/>
          </p:nvPr>
        </p:nvSpPr>
        <p:spPr bwMode="auto">
          <a:xfrm>
            <a:off x="468313" y="963613"/>
            <a:ext cx="8088312" cy="5256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2053" name="Picture 2" descr="C:\Documents and Settings\matthieu.nevicato\Desktop\New_Logo_withTagline_White.jpg"/>
          <p:cNvPicPr>
            <a:picLocks noChangeAspect="1" noChangeArrowheads="1"/>
          </p:cNvPicPr>
          <p:nvPr/>
        </p:nvPicPr>
        <p:blipFill>
          <a:blip r:embed="rId22" cstate="print">
            <a:clrChange>
              <a:clrFrom>
                <a:srgbClr val="FFFFFF"/>
              </a:clrFrom>
              <a:clrTo>
                <a:srgbClr val="FFFFFF">
                  <a:alpha val="0"/>
                </a:srgbClr>
              </a:clrTo>
            </a:clrChange>
          </a:blip>
          <a:srcRect l="6976" t="10571" r="7849" b="8571"/>
          <a:stretch>
            <a:fillRect/>
          </a:stretch>
        </p:blipFill>
        <p:spPr bwMode="auto">
          <a:xfrm>
            <a:off x="8153400" y="6226175"/>
            <a:ext cx="855663" cy="447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452" r:id="rId1"/>
    <p:sldLayoutId id="2147486453" r:id="rId2"/>
    <p:sldLayoutId id="2147486454" r:id="rId3"/>
    <p:sldLayoutId id="2147486430" r:id="rId4"/>
    <p:sldLayoutId id="2147486455" r:id="rId5"/>
    <p:sldLayoutId id="2147486456" r:id="rId6"/>
    <p:sldLayoutId id="2147486457" r:id="rId7"/>
    <p:sldLayoutId id="2147486458" r:id="rId8"/>
    <p:sldLayoutId id="2147486459" r:id="rId9"/>
    <p:sldLayoutId id="2147486460" r:id="rId10"/>
    <p:sldLayoutId id="2147486461" r:id="rId11"/>
    <p:sldLayoutId id="2147486462" r:id="rId12"/>
    <p:sldLayoutId id="2147486431" r:id="rId13"/>
    <p:sldLayoutId id="2147486463" r:id="rId14"/>
    <p:sldLayoutId id="2147486464" r:id="rId15"/>
    <p:sldLayoutId id="2147486465" r:id="rId16"/>
    <p:sldLayoutId id="2147486466" r:id="rId17"/>
    <p:sldLayoutId id="2147486467" r:id="rId18"/>
    <p:sldLayoutId id="2147486468" r:id="rId19"/>
    <p:sldLayoutId id="2147486469" r:id="rId20"/>
  </p:sldLayoutIdLst>
  <p:hf sldNum="0" hdr="0" ftr="0"/>
  <p:txStyles>
    <p:titleStyle>
      <a:lvl1pPr algn="l" rtl="0" eaLnBrk="0" fontAlgn="base" hangingPunct="0">
        <a:spcBef>
          <a:spcPct val="0"/>
        </a:spcBef>
        <a:spcAft>
          <a:spcPct val="0"/>
        </a:spcAft>
        <a:defRPr sz="3000">
          <a:solidFill>
            <a:srgbClr val="B10043"/>
          </a:solidFill>
          <a:latin typeface="BryantLG Medium" pitchFamily="34" charset="0"/>
          <a:ea typeface="MS PGothic" pitchFamily="34" charset="-128"/>
          <a:cs typeface="+mj-cs"/>
        </a:defRPr>
      </a:lvl1pPr>
      <a:lvl2pPr algn="l" rtl="0" eaLnBrk="0" fontAlgn="base" hangingPunct="0">
        <a:spcBef>
          <a:spcPct val="0"/>
        </a:spcBef>
        <a:spcAft>
          <a:spcPct val="0"/>
        </a:spcAft>
        <a:defRPr sz="3000">
          <a:solidFill>
            <a:srgbClr val="B10043"/>
          </a:solidFill>
          <a:latin typeface="BryantLG Medium"/>
          <a:ea typeface="MS PGothic" pitchFamily="34" charset="-128"/>
        </a:defRPr>
      </a:lvl2pPr>
      <a:lvl3pPr algn="l" rtl="0" eaLnBrk="0" fontAlgn="base" hangingPunct="0">
        <a:spcBef>
          <a:spcPct val="0"/>
        </a:spcBef>
        <a:spcAft>
          <a:spcPct val="0"/>
        </a:spcAft>
        <a:defRPr sz="3000">
          <a:solidFill>
            <a:srgbClr val="B10043"/>
          </a:solidFill>
          <a:latin typeface="BryantLG Medium"/>
          <a:ea typeface="MS PGothic" pitchFamily="34" charset="-128"/>
        </a:defRPr>
      </a:lvl3pPr>
      <a:lvl4pPr algn="l" rtl="0" eaLnBrk="0" fontAlgn="base" hangingPunct="0">
        <a:spcBef>
          <a:spcPct val="0"/>
        </a:spcBef>
        <a:spcAft>
          <a:spcPct val="0"/>
        </a:spcAft>
        <a:defRPr sz="3000">
          <a:solidFill>
            <a:srgbClr val="B10043"/>
          </a:solidFill>
          <a:latin typeface="BryantLG Medium"/>
          <a:ea typeface="MS PGothic" pitchFamily="34" charset="-128"/>
        </a:defRPr>
      </a:lvl4pPr>
      <a:lvl5pPr algn="l" rtl="0" eaLnBrk="0" fontAlgn="base" hangingPunct="0">
        <a:spcBef>
          <a:spcPct val="0"/>
        </a:spcBef>
        <a:spcAft>
          <a:spcPct val="0"/>
        </a:spcAft>
        <a:defRPr sz="3000">
          <a:solidFill>
            <a:srgbClr val="B10043"/>
          </a:solidFill>
          <a:latin typeface="BryantLG Medium"/>
          <a:ea typeface="MS PGothic" pitchFamily="34" charset="-128"/>
        </a:defRPr>
      </a:lvl5pPr>
      <a:lvl6pPr marL="457200" algn="l" rtl="0" eaLnBrk="1" fontAlgn="base" hangingPunct="1">
        <a:spcBef>
          <a:spcPct val="0"/>
        </a:spcBef>
        <a:spcAft>
          <a:spcPct val="0"/>
        </a:spcAft>
        <a:defRPr sz="2400">
          <a:solidFill>
            <a:schemeClr val="tx2"/>
          </a:solidFill>
          <a:latin typeface="BryantLG Bold" pitchFamily="34" charset="0"/>
          <a:ea typeface="MS PGothic" pitchFamily="34" charset="-128"/>
        </a:defRPr>
      </a:lvl6pPr>
      <a:lvl7pPr marL="914400" algn="l" rtl="0" eaLnBrk="1" fontAlgn="base" hangingPunct="1">
        <a:spcBef>
          <a:spcPct val="0"/>
        </a:spcBef>
        <a:spcAft>
          <a:spcPct val="0"/>
        </a:spcAft>
        <a:defRPr sz="2400">
          <a:solidFill>
            <a:schemeClr val="tx2"/>
          </a:solidFill>
          <a:latin typeface="BryantLG Bold" pitchFamily="34" charset="0"/>
          <a:ea typeface="MS PGothic" pitchFamily="34" charset="-128"/>
        </a:defRPr>
      </a:lvl7pPr>
      <a:lvl8pPr marL="1371600" algn="l" rtl="0" eaLnBrk="1" fontAlgn="base" hangingPunct="1">
        <a:spcBef>
          <a:spcPct val="0"/>
        </a:spcBef>
        <a:spcAft>
          <a:spcPct val="0"/>
        </a:spcAft>
        <a:defRPr sz="2400">
          <a:solidFill>
            <a:schemeClr val="tx2"/>
          </a:solidFill>
          <a:latin typeface="BryantLG Bold" pitchFamily="34" charset="0"/>
          <a:ea typeface="MS PGothic" pitchFamily="34" charset="-128"/>
        </a:defRPr>
      </a:lvl8pPr>
      <a:lvl9pPr marL="1828800" algn="l" rtl="0" eaLnBrk="1" fontAlgn="base" hangingPunct="1">
        <a:spcBef>
          <a:spcPct val="0"/>
        </a:spcBef>
        <a:spcAft>
          <a:spcPct val="0"/>
        </a:spcAft>
        <a:defRPr sz="2400">
          <a:solidFill>
            <a:schemeClr val="tx2"/>
          </a:solidFill>
          <a:latin typeface="BryantLG Bold" pitchFamily="34" charset="0"/>
          <a:ea typeface="MS PGothic" pitchFamily="34" charset="-128"/>
        </a:defRPr>
      </a:lvl9pPr>
    </p:titleStyle>
    <p:bodyStyle>
      <a:lvl1pPr marL="180975" indent="-180975" algn="l" rtl="0" eaLnBrk="0" fontAlgn="base" hangingPunct="0">
        <a:spcBef>
          <a:spcPct val="20000"/>
        </a:spcBef>
        <a:spcAft>
          <a:spcPct val="0"/>
        </a:spcAft>
        <a:buClr>
          <a:srgbClr val="B10043"/>
        </a:buClr>
        <a:buFont typeface="Arial" pitchFamily="34" charset="0"/>
        <a:buChar char="•"/>
        <a:defRPr sz="2400">
          <a:solidFill>
            <a:srgbClr val="878F97"/>
          </a:solidFill>
          <a:latin typeface="+mn-lt"/>
          <a:ea typeface="+mn-ea"/>
          <a:cs typeface="+mn-cs"/>
        </a:defRPr>
      </a:lvl1pPr>
      <a:lvl2pPr marL="360363" indent="-179388" algn="l" rtl="0" eaLnBrk="0" fontAlgn="base" hangingPunct="0">
        <a:spcBef>
          <a:spcPct val="20000"/>
        </a:spcBef>
        <a:spcAft>
          <a:spcPct val="0"/>
        </a:spcAft>
        <a:buClr>
          <a:srgbClr val="B10043"/>
        </a:buClr>
        <a:buFont typeface="BryantLG Medium"/>
        <a:buChar char="–"/>
        <a:defRPr sz="2000">
          <a:solidFill>
            <a:srgbClr val="B10043"/>
          </a:solidFill>
          <a:latin typeface="+mn-lt"/>
        </a:defRPr>
      </a:lvl2pPr>
      <a:lvl3pPr marL="534988" indent="-174625" algn="l" rtl="0" eaLnBrk="0" fontAlgn="base" hangingPunct="0">
        <a:spcBef>
          <a:spcPct val="20000"/>
        </a:spcBef>
        <a:spcAft>
          <a:spcPct val="0"/>
        </a:spcAft>
        <a:buClr>
          <a:srgbClr val="B10043"/>
        </a:buClr>
        <a:buFont typeface="BryantLG Medium"/>
        <a:buChar char="–"/>
        <a:defRPr sz="1600">
          <a:solidFill>
            <a:srgbClr val="B10043"/>
          </a:solidFill>
          <a:latin typeface="+mn-lt"/>
        </a:defRPr>
      </a:lvl3pPr>
      <a:lvl4pPr marL="715963" indent="-180975" algn="l" rtl="0" eaLnBrk="0" fontAlgn="base" hangingPunct="0">
        <a:spcBef>
          <a:spcPct val="20000"/>
        </a:spcBef>
        <a:spcAft>
          <a:spcPct val="0"/>
        </a:spcAft>
        <a:buClr>
          <a:srgbClr val="B10043"/>
        </a:buClr>
        <a:buFont typeface="BryantLG Medium"/>
        <a:buChar char="–"/>
        <a:defRPr sz="1400">
          <a:solidFill>
            <a:srgbClr val="B10043"/>
          </a:solidFill>
          <a:latin typeface="+mn-lt"/>
        </a:defRPr>
      </a:lvl4pPr>
      <a:lvl5pPr marL="896938" indent="-180975" algn="l" rtl="0" eaLnBrk="0" fontAlgn="base" hangingPunct="0">
        <a:spcBef>
          <a:spcPct val="20000"/>
        </a:spcBef>
        <a:spcAft>
          <a:spcPct val="0"/>
        </a:spcAft>
        <a:buClr>
          <a:srgbClr val="B10043"/>
        </a:buClr>
        <a:buFont typeface="BryantLG Medium"/>
        <a:buChar char="–"/>
        <a:defRPr sz="1200">
          <a:solidFill>
            <a:srgbClr val="B10043"/>
          </a:solidFill>
          <a:latin typeface="+mn-lt"/>
        </a:defRPr>
      </a:lvl5pPr>
      <a:lvl6pPr marL="1354138" indent="-180975" algn="l" rtl="0" eaLnBrk="1" fontAlgn="base" hangingPunct="1">
        <a:spcBef>
          <a:spcPct val="20000"/>
        </a:spcBef>
        <a:spcAft>
          <a:spcPct val="0"/>
        </a:spcAft>
        <a:buClr>
          <a:srgbClr val="B10043"/>
        </a:buClr>
        <a:buFont typeface="BryantLG Medium" pitchFamily="34" charset="0"/>
        <a:buChar char="–"/>
        <a:defRPr sz="1200">
          <a:solidFill>
            <a:srgbClr val="BA3A4F"/>
          </a:solidFill>
          <a:latin typeface="+mn-lt"/>
        </a:defRPr>
      </a:lvl6pPr>
      <a:lvl7pPr marL="1811338" indent="-180975" algn="l" rtl="0" eaLnBrk="1" fontAlgn="base" hangingPunct="1">
        <a:spcBef>
          <a:spcPct val="20000"/>
        </a:spcBef>
        <a:spcAft>
          <a:spcPct val="0"/>
        </a:spcAft>
        <a:buClr>
          <a:srgbClr val="B10043"/>
        </a:buClr>
        <a:buFont typeface="BryantLG Medium" pitchFamily="34" charset="0"/>
        <a:buChar char="–"/>
        <a:defRPr sz="1200">
          <a:solidFill>
            <a:srgbClr val="BA3A4F"/>
          </a:solidFill>
          <a:latin typeface="+mn-lt"/>
        </a:defRPr>
      </a:lvl7pPr>
      <a:lvl8pPr marL="2268538" indent="-180975" algn="l" rtl="0" eaLnBrk="1" fontAlgn="base" hangingPunct="1">
        <a:spcBef>
          <a:spcPct val="20000"/>
        </a:spcBef>
        <a:spcAft>
          <a:spcPct val="0"/>
        </a:spcAft>
        <a:buClr>
          <a:srgbClr val="B10043"/>
        </a:buClr>
        <a:buFont typeface="BryantLG Medium" pitchFamily="34" charset="0"/>
        <a:buChar char="–"/>
        <a:defRPr sz="1200">
          <a:solidFill>
            <a:srgbClr val="BA3A4F"/>
          </a:solidFill>
          <a:latin typeface="+mn-lt"/>
        </a:defRPr>
      </a:lvl8pPr>
      <a:lvl9pPr marL="2725738" indent="-180975" algn="l" rtl="0" eaLnBrk="1" fontAlgn="base" hangingPunct="1">
        <a:spcBef>
          <a:spcPct val="20000"/>
        </a:spcBef>
        <a:spcAft>
          <a:spcPct val="0"/>
        </a:spcAft>
        <a:buClr>
          <a:srgbClr val="B10043"/>
        </a:buClr>
        <a:buFont typeface="BryantLG Medium" pitchFamily="34" charset="0"/>
        <a:buChar char="–"/>
        <a:defRPr sz="1200">
          <a:solidFill>
            <a:srgbClr val="BA3A4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7.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7.xml"/><Relationship Id="rId5" Type="http://schemas.openxmlformats.org/officeDocument/2006/relationships/image" Target="../media/image8.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0" y="1928813"/>
            <a:ext cx="4572000" cy="300037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43012" name="Rectangle 3"/>
          <p:cNvSpPr>
            <a:spLocks noChangeArrowheads="1"/>
          </p:cNvSpPr>
          <p:nvPr/>
        </p:nvSpPr>
        <p:spPr bwMode="auto">
          <a:xfrm>
            <a:off x="0" y="2527737"/>
            <a:ext cx="4572000" cy="1754326"/>
          </a:xfrm>
          <a:prstGeom prst="rect">
            <a:avLst/>
          </a:prstGeom>
          <a:noFill/>
          <a:ln w="9525">
            <a:noFill/>
            <a:miter lim="800000"/>
            <a:headEnd/>
            <a:tailEnd/>
          </a:ln>
        </p:spPr>
        <p:txBody>
          <a:bodyPr anchor="ctr">
            <a:spAutoFit/>
          </a:bodyPr>
          <a:lstStyle/>
          <a:p>
            <a:r>
              <a:rPr lang="fr-FR" sz="3600" b="1" dirty="0" smtClean="0">
                <a:solidFill>
                  <a:schemeClr val="bg1"/>
                </a:solidFill>
                <a:latin typeface="Arial Black" pitchFamily="34" charset="0"/>
              </a:rPr>
              <a:t>Guide demande retour pièce </a:t>
            </a:r>
          </a:p>
          <a:p>
            <a:r>
              <a:rPr lang="fr-FR" sz="3600" b="1" dirty="0" smtClean="0">
                <a:solidFill>
                  <a:schemeClr val="bg1"/>
                </a:solidFill>
                <a:latin typeface="Arial Black" pitchFamily="34" charset="0"/>
              </a:rPr>
              <a:t>RQU GSFS +</a:t>
            </a:r>
            <a:r>
              <a:rPr lang="fr-FR" sz="2800" b="1" dirty="0" smtClean="0">
                <a:solidFill>
                  <a:schemeClr val="bg1"/>
                </a:solidFill>
                <a:latin typeface="Arial Black" pitchFamily="34" charset="0"/>
              </a:rPr>
              <a:t> </a:t>
            </a:r>
            <a:endParaRPr lang="en-US" sz="2800" b="1" dirty="0">
              <a:solidFill>
                <a:schemeClr val="bg1"/>
              </a:solidFill>
              <a:latin typeface="Arial Black" pitchFamily="34" charset="0"/>
            </a:endParaRPr>
          </a:p>
        </p:txBody>
      </p:sp>
      <p:sp>
        <p:nvSpPr>
          <p:cNvPr id="2" name="Espace réservé de la date 1"/>
          <p:cNvSpPr>
            <a:spLocks noGrp="1"/>
          </p:cNvSpPr>
          <p:nvPr>
            <p:ph type="dt" sz="half" idx="10"/>
          </p:nvPr>
        </p:nvSpPr>
        <p:spPr/>
        <p:txBody>
          <a:bodyPr/>
          <a:lstStyle/>
          <a:p>
            <a:pPr>
              <a:defRPr/>
            </a:pPr>
            <a:fld id="{A3CB0F43-29AD-493F-8B30-002110B2BAFA}" type="datetime1">
              <a:rPr lang="fr-FR" smtClean="0"/>
              <a:t>06/03/2018</a:t>
            </a:fld>
            <a:endParaRPr lang="en-US"/>
          </a:p>
        </p:txBody>
      </p:sp>
    </p:spTree>
    <p:extLst>
      <p:ext uri="{BB962C8B-B14F-4D97-AF65-F5344CB8AC3E}">
        <p14:creationId xmlns:p14="http://schemas.microsoft.com/office/powerpoint/2010/main" val="1593711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1689" y="116632"/>
            <a:ext cx="8229600" cy="544513"/>
          </a:xfrm>
          <a:solidFill>
            <a:schemeClr val="bg1">
              <a:lumMod val="95000"/>
            </a:schemeClr>
          </a:solidFill>
          <a:ln>
            <a:solidFill>
              <a:schemeClr val="bg1">
                <a:lumMod val="75000"/>
              </a:schemeClr>
            </a:solidFill>
          </a:ln>
        </p:spPr>
        <p:txBody>
          <a:bodyPr anchor="ctr"/>
          <a:lstStyle/>
          <a:p>
            <a:r>
              <a:rPr lang="fr-FR" sz="2800" dirty="0" smtClean="0"/>
              <a:t>Demande retour Pièces détachées RQU</a:t>
            </a:r>
            <a:endParaRPr lang="fr-FR" sz="2800" dirty="0"/>
          </a:p>
        </p:txBody>
      </p:sp>
      <p:sp>
        <p:nvSpPr>
          <p:cNvPr id="4" name="Rectangle 3"/>
          <p:cNvSpPr/>
          <p:nvPr/>
        </p:nvSpPr>
        <p:spPr>
          <a:xfrm>
            <a:off x="179512" y="876067"/>
            <a:ext cx="8712968" cy="3354765"/>
          </a:xfrm>
          <a:prstGeom prst="rect">
            <a:avLst/>
          </a:prstGeom>
        </p:spPr>
        <p:txBody>
          <a:bodyPr wrap="square">
            <a:spAutoFit/>
          </a:bodyPr>
          <a:lstStyle/>
          <a:p>
            <a:pPr algn="l"/>
            <a:r>
              <a:rPr lang="fr-FR" sz="1400" b="1" dirty="0" smtClean="0"/>
              <a:t>Demande </a:t>
            </a:r>
            <a:r>
              <a:rPr lang="fr-FR" sz="1400" b="1" dirty="0"/>
              <a:t>suite à une solution commerciale </a:t>
            </a:r>
          </a:p>
          <a:p>
            <a:pPr algn="l"/>
            <a:endParaRPr lang="fr-FR" sz="1400" dirty="0"/>
          </a:p>
          <a:p>
            <a:pPr algn="l"/>
            <a:r>
              <a:rPr lang="fr-FR" sz="1400" b="1" dirty="0"/>
              <a:t>Description: </a:t>
            </a:r>
            <a:r>
              <a:rPr lang="fr-FR" sz="1400" dirty="0"/>
              <a:t>Cette raison doit être utilisée </a:t>
            </a:r>
            <a:r>
              <a:rPr lang="fr-FR" sz="1400" dirty="0" smtClean="0"/>
              <a:t>lorsqu’une pièce </a:t>
            </a:r>
            <a:r>
              <a:rPr lang="fr-FR" sz="1400" dirty="0"/>
              <a:t>reçue alors qu’il y a une solution commerciale produit (</a:t>
            </a:r>
            <a:r>
              <a:rPr lang="fr-FR" sz="1400" dirty="0" err="1"/>
              <a:t>DRUxxx</a:t>
            </a:r>
            <a:r>
              <a:rPr lang="fr-FR" sz="1400" dirty="0"/>
              <a:t>)</a:t>
            </a:r>
          </a:p>
          <a:p>
            <a:pPr algn="l"/>
            <a:r>
              <a:rPr lang="fr-FR" sz="1400" dirty="0"/>
              <a:t>Exemple: deux pièces commandées, une carte reçue mais la 2eme pièce est obsolète </a:t>
            </a:r>
            <a:r>
              <a:rPr lang="fr-FR" sz="1400" dirty="0">
                <a:sym typeface="Wingdings" panose="05000000000000000000" pitchFamily="2" charset="2"/>
              </a:rPr>
              <a:t> Sol com</a:t>
            </a:r>
          </a:p>
          <a:p>
            <a:pPr algn="l"/>
            <a:endParaRPr lang="fr-FR" sz="1400" dirty="0" smtClean="0"/>
          </a:p>
          <a:p>
            <a:pPr algn="l"/>
            <a:r>
              <a:rPr lang="fr-FR" sz="1400" dirty="0"/>
              <a:t>Il faut faire une demande d’accord de retour avec la raison du retour : </a:t>
            </a:r>
            <a:r>
              <a:rPr lang="fr-FR" sz="1400" b="1" dirty="0"/>
              <a:t>«  </a:t>
            </a:r>
            <a:r>
              <a:rPr lang="fr-FR" sz="1400" b="1" dirty="0" smtClean="0">
                <a:effectLst>
                  <a:outerShdw blurRad="38100" dist="38100" dir="2700000" algn="tl">
                    <a:srgbClr val="000000">
                      <a:alpha val="43137"/>
                    </a:srgbClr>
                  </a:outerShdw>
                </a:effectLst>
              </a:rPr>
              <a:t>Reprise pièce suite à sol com</a:t>
            </a:r>
            <a:r>
              <a:rPr lang="fr-FR" sz="1400" b="1" dirty="0">
                <a:effectLst>
                  <a:outerShdw blurRad="38100" dist="38100" dir="2700000" algn="tl">
                    <a:srgbClr val="000000">
                      <a:alpha val="43137"/>
                    </a:srgbClr>
                  </a:outerShdw>
                </a:effectLst>
              </a:rPr>
              <a:t> </a:t>
            </a:r>
            <a:r>
              <a:rPr lang="fr-FR" sz="1400" b="1" dirty="0"/>
              <a:t>»</a:t>
            </a:r>
          </a:p>
          <a:p>
            <a:pPr algn="l"/>
            <a:endParaRPr lang="fr-FR" sz="1400" dirty="0"/>
          </a:p>
          <a:p>
            <a:pPr algn="l"/>
            <a:r>
              <a:rPr lang="fr-FR" sz="1200" b="1" dirty="0"/>
              <a:t>Minimum d’information pour valider la réclamation: </a:t>
            </a:r>
            <a:endParaRPr lang="fr-FR" sz="1200" dirty="0"/>
          </a:p>
          <a:p>
            <a:pPr algn="l"/>
            <a:r>
              <a:rPr lang="fr-FR" sz="1200" dirty="0"/>
              <a:t>1. La pièce doit être retournée dans de bonnes conditions et avec l’emballage d’origine. </a:t>
            </a:r>
          </a:p>
          <a:p>
            <a:pPr algn="l"/>
            <a:r>
              <a:rPr lang="fr-FR" sz="1200" dirty="0"/>
              <a:t>2. La pièce n’était pas en </a:t>
            </a:r>
            <a:r>
              <a:rPr lang="fr-FR" sz="1200" dirty="0" smtClean="0"/>
              <a:t>Reliquat.</a:t>
            </a:r>
          </a:p>
          <a:p>
            <a:pPr algn="l"/>
            <a:r>
              <a:rPr lang="fr-FR" sz="1200" dirty="0" smtClean="0"/>
              <a:t>3.Les </a:t>
            </a:r>
            <a:r>
              <a:rPr lang="fr-FR" sz="1200" dirty="0"/>
              <a:t>reliquats doivent être annulés par le client si une sol com est validée. </a:t>
            </a:r>
          </a:p>
          <a:p>
            <a:pPr algn="l"/>
            <a:r>
              <a:rPr lang="fr-FR" sz="1200" dirty="0"/>
              <a:t>4</a:t>
            </a:r>
            <a:r>
              <a:rPr lang="fr-FR" sz="1200" dirty="0" smtClean="0"/>
              <a:t>. </a:t>
            </a:r>
            <a:r>
              <a:rPr lang="fr-FR" sz="1200" dirty="0"/>
              <a:t>Date de la livraison supérieure à 2 semaines. </a:t>
            </a:r>
          </a:p>
          <a:p>
            <a:pPr algn="l"/>
            <a:r>
              <a:rPr lang="fr-FR" sz="1200" dirty="0"/>
              <a:t>5</a:t>
            </a:r>
            <a:r>
              <a:rPr lang="fr-FR" sz="1200" dirty="0" smtClean="0"/>
              <a:t>. </a:t>
            </a:r>
            <a:r>
              <a:rPr lang="fr-FR" sz="1200" dirty="0"/>
              <a:t>La réclamation doit être faite sous 1 mois maximum après la date de facturation. </a:t>
            </a:r>
            <a:endParaRPr lang="fr-FR" sz="1200" dirty="0" smtClean="0"/>
          </a:p>
          <a:p>
            <a:pPr lvl="0" algn="l"/>
            <a:endParaRPr lang="fr-FR" sz="1400" dirty="0" smtClean="0"/>
          </a:p>
          <a:p>
            <a:pPr lvl="0" algn="l"/>
            <a:endParaRPr lang="fr-FR" sz="1400"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2670961"/>
            <a:ext cx="1788131" cy="18593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e la date 2"/>
          <p:cNvSpPr>
            <a:spLocks noGrp="1"/>
          </p:cNvSpPr>
          <p:nvPr>
            <p:ph type="dt" sz="half" idx="10"/>
          </p:nvPr>
        </p:nvSpPr>
        <p:spPr/>
        <p:txBody>
          <a:bodyPr/>
          <a:lstStyle/>
          <a:p>
            <a:pPr>
              <a:defRPr/>
            </a:pPr>
            <a:fld id="{2C51151A-17A1-4AF7-9DF1-B3EBB61ACDC5}" type="datetime1">
              <a:rPr lang="fr-FR" smtClean="0"/>
              <a:t>06/03/2018</a:t>
            </a:fld>
            <a:endParaRPr lang="en-US"/>
          </a:p>
        </p:txBody>
      </p:sp>
    </p:spTree>
    <p:extLst>
      <p:ext uri="{BB962C8B-B14F-4D97-AF65-F5344CB8AC3E}">
        <p14:creationId xmlns:p14="http://schemas.microsoft.com/office/powerpoint/2010/main" val="3621135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1689" y="116632"/>
            <a:ext cx="8229600" cy="544513"/>
          </a:xfrm>
          <a:solidFill>
            <a:schemeClr val="bg1">
              <a:lumMod val="95000"/>
            </a:schemeClr>
          </a:solidFill>
          <a:ln>
            <a:solidFill>
              <a:schemeClr val="bg1">
                <a:lumMod val="75000"/>
              </a:schemeClr>
            </a:solidFill>
          </a:ln>
        </p:spPr>
        <p:txBody>
          <a:bodyPr anchor="ctr"/>
          <a:lstStyle/>
          <a:p>
            <a:r>
              <a:rPr lang="fr-FR" sz="2800" dirty="0" smtClean="0"/>
              <a:t>Demande retour Pièces détachées RQU</a:t>
            </a:r>
            <a:endParaRPr lang="fr-FR" sz="2800" dirty="0"/>
          </a:p>
        </p:txBody>
      </p:sp>
      <p:sp>
        <p:nvSpPr>
          <p:cNvPr id="4" name="Rectangle 3"/>
          <p:cNvSpPr/>
          <p:nvPr/>
        </p:nvSpPr>
        <p:spPr>
          <a:xfrm>
            <a:off x="179512" y="876067"/>
            <a:ext cx="8712968" cy="6370975"/>
          </a:xfrm>
          <a:prstGeom prst="rect">
            <a:avLst/>
          </a:prstGeom>
        </p:spPr>
        <p:txBody>
          <a:bodyPr wrap="square">
            <a:spAutoFit/>
          </a:bodyPr>
          <a:lstStyle/>
          <a:p>
            <a:pPr algn="l"/>
            <a:r>
              <a:rPr lang="fr-FR" sz="1400" b="1" dirty="0" smtClean="0"/>
              <a:t>Pièces </a:t>
            </a:r>
            <a:r>
              <a:rPr lang="fr-FR" sz="1400" b="1" dirty="0"/>
              <a:t>manquantes </a:t>
            </a:r>
            <a:endParaRPr lang="fr-FR" sz="1400" b="1" dirty="0" smtClean="0"/>
          </a:p>
          <a:p>
            <a:pPr algn="l"/>
            <a:endParaRPr lang="fr-FR" sz="1400" b="1" dirty="0"/>
          </a:p>
          <a:p>
            <a:pPr algn="l"/>
            <a:r>
              <a:rPr lang="fr-FR" sz="1400" b="1" dirty="0"/>
              <a:t>Description: </a:t>
            </a:r>
            <a:r>
              <a:rPr lang="fr-FR" sz="1400" dirty="0"/>
              <a:t>Cette raison doit être utilisée quand une ou des </a:t>
            </a:r>
            <a:r>
              <a:rPr lang="fr-FR" sz="1400" dirty="0" smtClean="0"/>
              <a:t>pièces </a:t>
            </a:r>
            <a:r>
              <a:rPr lang="fr-FR" sz="1400" dirty="0"/>
              <a:t>facturées sont manquantes à la livraison du a une erreur de notre stock. </a:t>
            </a:r>
          </a:p>
          <a:p>
            <a:pPr algn="l"/>
            <a:r>
              <a:rPr lang="fr-FR" sz="1400" i="1" dirty="0"/>
              <a:t>La quantité facturée ou la quantité indiquée sur le bon de livraison n’est pas égale à la quantité reçue. </a:t>
            </a:r>
            <a:endParaRPr lang="fr-FR" sz="1400" i="1" dirty="0" smtClean="0"/>
          </a:p>
          <a:p>
            <a:pPr algn="l"/>
            <a:endParaRPr lang="fr-FR" sz="1400" dirty="0"/>
          </a:p>
          <a:p>
            <a:pPr algn="l"/>
            <a:r>
              <a:rPr lang="fr-FR" sz="1400" b="1" dirty="0"/>
              <a:t>Minimum d’information pour valider la réclamation: </a:t>
            </a:r>
            <a:endParaRPr lang="fr-FR" sz="1400" dirty="0"/>
          </a:p>
          <a:p>
            <a:pPr algn="l"/>
            <a:r>
              <a:rPr lang="fr-FR" sz="1400" dirty="0"/>
              <a:t>1. La quantité de carton ou palettes reçues doit être mentionnés. </a:t>
            </a:r>
          </a:p>
          <a:p>
            <a:pPr algn="l"/>
            <a:r>
              <a:rPr lang="fr-FR" sz="1400" dirty="0"/>
              <a:t>2. La réclamation doit être faite 5 jours après la livraison. </a:t>
            </a:r>
          </a:p>
          <a:p>
            <a:pPr algn="l"/>
            <a:endParaRPr lang="fr-FR" sz="1400" dirty="0"/>
          </a:p>
          <a:p>
            <a:pPr algn="l"/>
            <a:r>
              <a:rPr lang="fr-FR" sz="1400" dirty="0"/>
              <a:t>Si toute la commande est manquante, il faudrait utiliser le motif colis perdu</a:t>
            </a:r>
            <a:r>
              <a:rPr lang="fr-FR" sz="1400" dirty="0" smtClean="0"/>
              <a:t>.</a:t>
            </a:r>
          </a:p>
          <a:p>
            <a:pPr algn="l"/>
            <a:endParaRPr lang="fr-FR" sz="1200" dirty="0" smtClean="0"/>
          </a:p>
          <a:p>
            <a:pPr algn="l"/>
            <a:endParaRPr lang="fr-FR" sz="1200" dirty="0"/>
          </a:p>
          <a:p>
            <a:pPr algn="l"/>
            <a:endParaRPr lang="fr-FR" sz="1200" dirty="0" smtClean="0"/>
          </a:p>
          <a:p>
            <a:pPr algn="l"/>
            <a:endParaRPr lang="fr-FR" sz="1200" dirty="0" smtClean="0"/>
          </a:p>
          <a:p>
            <a:pPr algn="l"/>
            <a:r>
              <a:rPr lang="fr-FR" sz="1200" dirty="0" smtClean="0"/>
              <a:t>*************************************************************************************************************************************************</a:t>
            </a:r>
            <a:endParaRPr lang="fr-FR" sz="1200" dirty="0"/>
          </a:p>
          <a:p>
            <a:pPr algn="l"/>
            <a:r>
              <a:rPr lang="fr-FR" sz="1400" b="1" dirty="0"/>
              <a:t>Colis perdu </a:t>
            </a:r>
            <a:endParaRPr lang="fr-FR" sz="1400" b="1" dirty="0" smtClean="0"/>
          </a:p>
          <a:p>
            <a:pPr algn="l"/>
            <a:endParaRPr lang="fr-FR" sz="1400" b="1" dirty="0"/>
          </a:p>
          <a:p>
            <a:pPr algn="l"/>
            <a:r>
              <a:rPr lang="fr-FR" sz="1400" b="1" dirty="0"/>
              <a:t>Description: </a:t>
            </a:r>
            <a:r>
              <a:rPr lang="fr-FR" sz="1400" dirty="0"/>
              <a:t>Cette raison doit être utilisée lorsque le colis est en transit et perdu. </a:t>
            </a:r>
            <a:endParaRPr lang="fr-FR" sz="1400" dirty="0" smtClean="0"/>
          </a:p>
          <a:p>
            <a:pPr algn="l"/>
            <a:r>
              <a:rPr lang="fr-FR" sz="1400" dirty="0" smtClean="0"/>
              <a:t>Le </a:t>
            </a:r>
            <a:r>
              <a:rPr lang="fr-FR" sz="1400" dirty="0"/>
              <a:t>transporteur n’est pas capable de présenter le bon émargé. </a:t>
            </a:r>
          </a:p>
          <a:p>
            <a:pPr algn="l"/>
            <a:r>
              <a:rPr lang="fr-FR" sz="1400" i="1" dirty="0"/>
              <a:t>Pièce “A” commandée mais pas livrée par le transporteur pour diverses raisons. </a:t>
            </a:r>
            <a:endParaRPr lang="fr-FR" sz="1400" i="1" dirty="0" smtClean="0"/>
          </a:p>
          <a:p>
            <a:pPr algn="l"/>
            <a:endParaRPr lang="fr-FR" sz="1400" dirty="0"/>
          </a:p>
          <a:p>
            <a:pPr algn="l"/>
            <a:r>
              <a:rPr lang="fr-FR" sz="1400" b="1" dirty="0"/>
              <a:t>Minimum d’information pour valider la réclamation: </a:t>
            </a:r>
            <a:endParaRPr lang="fr-FR" sz="1400" dirty="0"/>
          </a:p>
          <a:p>
            <a:pPr algn="l"/>
            <a:r>
              <a:rPr lang="fr-FR" sz="1400" dirty="0"/>
              <a:t>1. Le colis manquant doit être signalé sous 2 semaines après la date de livraison. </a:t>
            </a:r>
          </a:p>
          <a:p>
            <a:pPr algn="l"/>
            <a:r>
              <a:rPr lang="fr-FR" sz="1400" dirty="0"/>
              <a:t>2. Le nombre de colis reçus doit être inferieur à la quantité de colis expédiés. </a:t>
            </a:r>
          </a:p>
          <a:p>
            <a:pPr algn="l"/>
            <a:r>
              <a:rPr lang="fr-FR" sz="1400" dirty="0"/>
              <a:t>3. La réclamation doit être faite sous 1 mois maximum après la date de facturation. </a:t>
            </a:r>
          </a:p>
          <a:p>
            <a:pPr algn="l"/>
            <a:endParaRPr lang="fr-FR" sz="1200" dirty="0" smtClean="0"/>
          </a:p>
          <a:p>
            <a:pPr lvl="0" algn="l"/>
            <a:endParaRPr lang="fr-FR" sz="1400" dirty="0"/>
          </a:p>
          <a:p>
            <a:pPr lvl="0" algn="l"/>
            <a:endParaRPr lang="fr-FR" sz="1400" dirty="0" smtClean="0"/>
          </a:p>
          <a:p>
            <a:pPr lvl="0" algn="l"/>
            <a:endParaRPr lang="fr-FR" sz="1400" dirty="0"/>
          </a:p>
        </p:txBody>
      </p:sp>
      <p:sp>
        <p:nvSpPr>
          <p:cNvPr id="3" name="Espace réservé de la date 2"/>
          <p:cNvSpPr>
            <a:spLocks noGrp="1"/>
          </p:cNvSpPr>
          <p:nvPr>
            <p:ph type="dt" sz="half" idx="10"/>
          </p:nvPr>
        </p:nvSpPr>
        <p:spPr/>
        <p:txBody>
          <a:bodyPr/>
          <a:lstStyle/>
          <a:p>
            <a:pPr>
              <a:defRPr/>
            </a:pPr>
            <a:fld id="{2C51151A-17A1-4AF7-9DF1-B3EBB61ACDC5}" type="datetime1">
              <a:rPr lang="fr-FR" smtClean="0"/>
              <a:t>06/03/2018</a:t>
            </a:fld>
            <a:endParaRPr lang="en-US"/>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2047166"/>
            <a:ext cx="1601540" cy="18138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4293096"/>
            <a:ext cx="1601540" cy="18568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884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1689" y="116632"/>
            <a:ext cx="8229600" cy="544513"/>
          </a:xfrm>
          <a:solidFill>
            <a:schemeClr val="bg1">
              <a:lumMod val="95000"/>
            </a:schemeClr>
          </a:solidFill>
          <a:ln>
            <a:solidFill>
              <a:schemeClr val="bg1">
                <a:lumMod val="75000"/>
              </a:schemeClr>
            </a:solidFill>
          </a:ln>
        </p:spPr>
        <p:txBody>
          <a:bodyPr anchor="ctr"/>
          <a:lstStyle/>
          <a:p>
            <a:r>
              <a:rPr lang="fr-FR" sz="2800" dirty="0"/>
              <a:t>Demande retour Pièces détachées RQU</a:t>
            </a:r>
          </a:p>
        </p:txBody>
      </p:sp>
      <p:sp>
        <p:nvSpPr>
          <p:cNvPr id="4" name="Rectangle 3"/>
          <p:cNvSpPr/>
          <p:nvPr/>
        </p:nvSpPr>
        <p:spPr>
          <a:xfrm>
            <a:off x="276672" y="836712"/>
            <a:ext cx="8712968" cy="2246769"/>
          </a:xfrm>
          <a:prstGeom prst="rect">
            <a:avLst/>
          </a:prstGeom>
        </p:spPr>
        <p:txBody>
          <a:bodyPr wrap="square">
            <a:spAutoFit/>
          </a:bodyPr>
          <a:lstStyle/>
          <a:p>
            <a:pPr algn="l"/>
            <a:endParaRPr lang="fr-FR" sz="1400" dirty="0"/>
          </a:p>
          <a:p>
            <a:pPr algn="l"/>
            <a:r>
              <a:rPr lang="fr-FR" sz="1400" dirty="0"/>
              <a:t> </a:t>
            </a:r>
          </a:p>
          <a:p>
            <a:pPr lvl="0" algn="l"/>
            <a:endParaRPr lang="fr-FR" sz="1400" dirty="0"/>
          </a:p>
          <a:p>
            <a:pPr lvl="0" algn="l"/>
            <a:endParaRPr lang="fr-FR" sz="1400" dirty="0" smtClean="0"/>
          </a:p>
          <a:p>
            <a:pPr lvl="0" algn="l"/>
            <a:endParaRPr lang="fr-FR" sz="1400" dirty="0"/>
          </a:p>
          <a:p>
            <a:pPr lvl="0" algn="l"/>
            <a:endParaRPr lang="fr-FR" sz="1400" dirty="0" smtClean="0"/>
          </a:p>
          <a:p>
            <a:pPr lvl="0" algn="l"/>
            <a:endParaRPr lang="fr-FR" sz="1400" dirty="0" smtClean="0"/>
          </a:p>
          <a:p>
            <a:pPr lvl="0" algn="l"/>
            <a:endParaRPr lang="fr-FR" sz="1400" dirty="0"/>
          </a:p>
          <a:p>
            <a:pPr lvl="0" algn="l"/>
            <a:endParaRPr lang="fr-FR" sz="1400" dirty="0" smtClean="0"/>
          </a:p>
          <a:p>
            <a:pPr lvl="0" algn="l"/>
            <a:endParaRPr lang="fr-FR" sz="1400" dirty="0"/>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672" y="1124745"/>
            <a:ext cx="8712968" cy="50405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4067944" y="2276872"/>
            <a:ext cx="4032448" cy="1169551"/>
          </a:xfrm>
          <a:prstGeom prst="rect">
            <a:avLst/>
          </a:prstGeom>
          <a:solidFill>
            <a:schemeClr val="bg1">
              <a:lumMod val="85000"/>
            </a:schemeClr>
          </a:solidFill>
          <a:ln>
            <a:solidFill>
              <a:schemeClr val="bg1">
                <a:lumMod val="65000"/>
              </a:schemeClr>
            </a:solidFill>
          </a:ln>
        </p:spPr>
        <p:txBody>
          <a:bodyPr wrap="square" rtlCol="0">
            <a:spAutoFit/>
          </a:bodyPr>
          <a:lstStyle/>
          <a:p>
            <a:r>
              <a:rPr lang="fr-FR" sz="1400" dirty="0" smtClean="0">
                <a:solidFill>
                  <a:srgbClr val="FF0000"/>
                </a:solidFill>
              </a:rPr>
              <a:t>Attention si les pièces ont été achetées sur l’ancien compte LG France avec facture FSVC17xxx il faut vous connecter sur l’ancien compte GSFS (sans le N) pour faire vos demandes d’accord de retour </a:t>
            </a:r>
            <a:r>
              <a:rPr lang="fr-FR" sz="1400" dirty="0" err="1" smtClean="0">
                <a:solidFill>
                  <a:srgbClr val="FF0000"/>
                </a:solidFill>
              </a:rPr>
              <a:t>piece</a:t>
            </a:r>
            <a:endParaRPr lang="fr-FR" sz="1400" dirty="0">
              <a:solidFill>
                <a:srgbClr val="FF0000"/>
              </a:solidFill>
            </a:endParaRPr>
          </a:p>
        </p:txBody>
      </p:sp>
      <p:sp>
        <p:nvSpPr>
          <p:cNvPr id="5" name="Espace réservé de la date 4"/>
          <p:cNvSpPr>
            <a:spLocks noGrp="1"/>
          </p:cNvSpPr>
          <p:nvPr>
            <p:ph type="dt" sz="half" idx="10"/>
          </p:nvPr>
        </p:nvSpPr>
        <p:spPr/>
        <p:txBody>
          <a:bodyPr/>
          <a:lstStyle/>
          <a:p>
            <a:pPr>
              <a:defRPr/>
            </a:pPr>
            <a:fld id="{77A2DB0A-B5B1-4377-81F9-39A2F27D4C67}" type="datetime1">
              <a:rPr lang="fr-FR" smtClean="0"/>
              <a:t>06/03/2018</a:t>
            </a:fld>
            <a:endParaRPr lang="en-US"/>
          </a:p>
        </p:txBody>
      </p:sp>
    </p:spTree>
    <p:extLst>
      <p:ext uri="{BB962C8B-B14F-4D97-AF65-F5344CB8AC3E}">
        <p14:creationId xmlns:p14="http://schemas.microsoft.com/office/powerpoint/2010/main" val="2857815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1689" y="116632"/>
            <a:ext cx="8229600" cy="544513"/>
          </a:xfrm>
          <a:solidFill>
            <a:schemeClr val="bg1">
              <a:lumMod val="95000"/>
            </a:schemeClr>
          </a:solidFill>
          <a:ln>
            <a:solidFill>
              <a:schemeClr val="bg1">
                <a:lumMod val="75000"/>
              </a:schemeClr>
            </a:solidFill>
          </a:ln>
        </p:spPr>
        <p:txBody>
          <a:bodyPr anchor="ctr"/>
          <a:lstStyle/>
          <a:p>
            <a:r>
              <a:rPr lang="fr-FR" sz="2800" dirty="0"/>
              <a:t>Demande retour Pièces détachées RQU</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69020"/>
            <a:ext cx="8568952" cy="515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2843808" y="3861048"/>
            <a:ext cx="1656184" cy="276999"/>
          </a:xfrm>
          <a:prstGeom prst="rect">
            <a:avLst/>
          </a:prstGeom>
          <a:solidFill>
            <a:schemeClr val="accent2"/>
          </a:solidFill>
        </p:spPr>
        <p:txBody>
          <a:bodyPr wrap="square" rtlCol="0">
            <a:spAutoFit/>
          </a:bodyPr>
          <a:lstStyle/>
          <a:p>
            <a:r>
              <a:rPr lang="fr-FR" sz="1200" dirty="0" smtClean="0"/>
              <a:t>Sélectionner au choix  </a:t>
            </a:r>
            <a:endParaRPr lang="fr-FR" sz="1200" dirty="0"/>
          </a:p>
        </p:txBody>
      </p:sp>
      <p:cxnSp>
        <p:nvCxnSpPr>
          <p:cNvPr id="6" name="Connecteur droit avec flèche 5"/>
          <p:cNvCxnSpPr>
            <a:stCxn id="3" idx="1"/>
          </p:cNvCxnSpPr>
          <p:nvPr/>
        </p:nvCxnSpPr>
        <p:spPr>
          <a:xfrm flipH="1" flipV="1">
            <a:off x="2339752" y="3501011"/>
            <a:ext cx="504056" cy="4985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Espace réservé de la date 3"/>
          <p:cNvSpPr>
            <a:spLocks noGrp="1"/>
          </p:cNvSpPr>
          <p:nvPr>
            <p:ph type="dt" sz="half" idx="10"/>
          </p:nvPr>
        </p:nvSpPr>
        <p:spPr/>
        <p:txBody>
          <a:bodyPr/>
          <a:lstStyle/>
          <a:p>
            <a:pPr>
              <a:defRPr/>
            </a:pPr>
            <a:fld id="{65A8430D-2C7C-4F3F-8558-D26F7D9F9B60}" type="datetime1">
              <a:rPr lang="fr-FR" smtClean="0"/>
              <a:t>06/03/2018</a:t>
            </a:fld>
            <a:endParaRPr lang="en-US"/>
          </a:p>
        </p:txBody>
      </p:sp>
    </p:spTree>
    <p:extLst>
      <p:ext uri="{BB962C8B-B14F-4D97-AF65-F5344CB8AC3E}">
        <p14:creationId xmlns:p14="http://schemas.microsoft.com/office/powerpoint/2010/main" val="3748747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8424936"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261689" y="116632"/>
            <a:ext cx="8229600" cy="544513"/>
          </a:xfrm>
          <a:solidFill>
            <a:schemeClr val="bg1">
              <a:lumMod val="95000"/>
            </a:schemeClr>
          </a:solidFill>
          <a:ln>
            <a:solidFill>
              <a:schemeClr val="bg1">
                <a:lumMod val="75000"/>
              </a:schemeClr>
            </a:solidFill>
          </a:ln>
        </p:spPr>
        <p:txBody>
          <a:bodyPr anchor="ctr"/>
          <a:lstStyle/>
          <a:p>
            <a:r>
              <a:rPr lang="fr-FR" sz="2800" dirty="0"/>
              <a:t>Demande retour Pièces détachées RQU</a:t>
            </a:r>
          </a:p>
        </p:txBody>
      </p:sp>
      <p:sp>
        <p:nvSpPr>
          <p:cNvPr id="3" name="ZoneTexte 2"/>
          <p:cNvSpPr txBox="1"/>
          <p:nvPr/>
        </p:nvSpPr>
        <p:spPr>
          <a:xfrm>
            <a:off x="3473938" y="1268760"/>
            <a:ext cx="1566444" cy="369332"/>
          </a:xfrm>
          <a:prstGeom prst="rect">
            <a:avLst/>
          </a:prstGeom>
          <a:solidFill>
            <a:srgbClr val="00FF00"/>
          </a:solidFill>
        </p:spPr>
        <p:txBody>
          <a:bodyPr wrap="square" rtlCol="0">
            <a:spAutoFit/>
          </a:bodyPr>
          <a:lstStyle/>
          <a:p>
            <a:r>
              <a:rPr lang="fr-FR" sz="900" dirty="0" smtClean="0"/>
              <a:t>Mettre n° demande retour interne  </a:t>
            </a:r>
            <a:endParaRPr lang="fr-FR" sz="900" dirty="0"/>
          </a:p>
        </p:txBody>
      </p:sp>
      <p:cxnSp>
        <p:nvCxnSpPr>
          <p:cNvPr id="6" name="Connecteur droit avec flèche 5"/>
          <p:cNvCxnSpPr>
            <a:stCxn id="3" idx="1"/>
          </p:cNvCxnSpPr>
          <p:nvPr/>
        </p:nvCxnSpPr>
        <p:spPr>
          <a:xfrm flipH="1">
            <a:off x="2915816" y="1453426"/>
            <a:ext cx="558122" cy="6074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Ellipse 6"/>
          <p:cNvSpPr/>
          <p:nvPr/>
        </p:nvSpPr>
        <p:spPr>
          <a:xfrm>
            <a:off x="881065" y="335699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t>
            </a:r>
            <a:endParaRPr lang="fr-FR" dirty="0"/>
          </a:p>
        </p:txBody>
      </p:sp>
      <p:sp>
        <p:nvSpPr>
          <p:cNvPr id="12" name="ZoneTexte 11"/>
          <p:cNvSpPr txBox="1"/>
          <p:nvPr/>
        </p:nvSpPr>
        <p:spPr>
          <a:xfrm>
            <a:off x="5508104" y="1084094"/>
            <a:ext cx="2304256" cy="369332"/>
          </a:xfrm>
          <a:prstGeom prst="rect">
            <a:avLst/>
          </a:prstGeom>
          <a:solidFill>
            <a:srgbClr val="00FF00"/>
          </a:solidFill>
        </p:spPr>
        <p:txBody>
          <a:bodyPr wrap="square" rtlCol="0">
            <a:spAutoFit/>
          </a:bodyPr>
          <a:lstStyle/>
          <a:p>
            <a:r>
              <a:rPr lang="fr-FR" sz="900" dirty="0" smtClean="0"/>
              <a:t>Indiquer la raison du retour ex: pièce HS, cassée , ou pièce neuve non utilisée</a:t>
            </a:r>
            <a:endParaRPr lang="fr-FR" sz="900" dirty="0"/>
          </a:p>
        </p:txBody>
      </p:sp>
      <p:cxnSp>
        <p:nvCxnSpPr>
          <p:cNvPr id="13" name="Connecteur droit avec flèche 12"/>
          <p:cNvCxnSpPr/>
          <p:nvPr/>
        </p:nvCxnSpPr>
        <p:spPr>
          <a:xfrm flipH="1">
            <a:off x="4860032" y="1453426"/>
            <a:ext cx="927133" cy="535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1599446"/>
            <a:ext cx="8286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ZoneTexte 15"/>
          <p:cNvSpPr txBox="1"/>
          <p:nvPr/>
        </p:nvSpPr>
        <p:spPr>
          <a:xfrm>
            <a:off x="6480795" y="2996952"/>
            <a:ext cx="2304256" cy="369332"/>
          </a:xfrm>
          <a:prstGeom prst="rect">
            <a:avLst/>
          </a:prstGeom>
          <a:solidFill>
            <a:srgbClr val="00FF00"/>
          </a:solidFill>
        </p:spPr>
        <p:txBody>
          <a:bodyPr wrap="square" rtlCol="0">
            <a:spAutoFit/>
          </a:bodyPr>
          <a:lstStyle/>
          <a:p>
            <a:r>
              <a:rPr lang="fr-FR" sz="900" dirty="0" smtClean="0"/>
              <a:t>Cliquer sur fichier pour joindre photos, fichiers, mails ….</a:t>
            </a:r>
            <a:endParaRPr lang="fr-FR" sz="900" dirty="0"/>
          </a:p>
        </p:txBody>
      </p:sp>
      <p:cxnSp>
        <p:nvCxnSpPr>
          <p:cNvPr id="17" name="Connecteur droit avec flèche 16"/>
          <p:cNvCxnSpPr>
            <a:stCxn id="16" idx="0"/>
          </p:cNvCxnSpPr>
          <p:nvPr/>
        </p:nvCxnSpPr>
        <p:spPr>
          <a:xfrm flipV="1">
            <a:off x="7632923" y="1844824"/>
            <a:ext cx="737790"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1691680" y="2953872"/>
            <a:ext cx="2304256" cy="369332"/>
          </a:xfrm>
          <a:prstGeom prst="rect">
            <a:avLst/>
          </a:prstGeom>
          <a:solidFill>
            <a:srgbClr val="00FF00"/>
          </a:solidFill>
        </p:spPr>
        <p:txBody>
          <a:bodyPr wrap="square" rtlCol="0">
            <a:spAutoFit/>
          </a:bodyPr>
          <a:lstStyle/>
          <a:p>
            <a:r>
              <a:rPr lang="fr-FR" sz="900" dirty="0" smtClean="0"/>
              <a:t>Cliquer sur x2 sur la ligne concernée</a:t>
            </a:r>
          </a:p>
          <a:p>
            <a:r>
              <a:rPr lang="fr-FR" sz="900" dirty="0" smtClean="0"/>
              <a:t>Elle va descendre en bas</a:t>
            </a:r>
            <a:endParaRPr lang="fr-FR" sz="900" dirty="0"/>
          </a:p>
        </p:txBody>
      </p:sp>
      <p:sp>
        <p:nvSpPr>
          <p:cNvPr id="21" name="ZoneTexte 20"/>
          <p:cNvSpPr txBox="1"/>
          <p:nvPr/>
        </p:nvSpPr>
        <p:spPr>
          <a:xfrm>
            <a:off x="2815691" y="4869160"/>
            <a:ext cx="2116349" cy="230832"/>
          </a:xfrm>
          <a:prstGeom prst="rect">
            <a:avLst/>
          </a:prstGeom>
          <a:solidFill>
            <a:srgbClr val="00FF00"/>
          </a:solidFill>
        </p:spPr>
        <p:txBody>
          <a:bodyPr wrap="square" rtlCol="0">
            <a:spAutoFit/>
          </a:bodyPr>
          <a:lstStyle/>
          <a:p>
            <a:r>
              <a:rPr lang="fr-FR" sz="900" dirty="0" smtClean="0"/>
              <a:t>Sélectionner la Raison du retour</a:t>
            </a:r>
            <a:endParaRPr lang="fr-FR" sz="900" dirty="0"/>
          </a:p>
        </p:txBody>
      </p:sp>
      <p:sp>
        <p:nvSpPr>
          <p:cNvPr id="22" name="ZoneTexte 21"/>
          <p:cNvSpPr txBox="1"/>
          <p:nvPr/>
        </p:nvSpPr>
        <p:spPr>
          <a:xfrm>
            <a:off x="7524329" y="4730660"/>
            <a:ext cx="1619672" cy="507831"/>
          </a:xfrm>
          <a:prstGeom prst="rect">
            <a:avLst/>
          </a:prstGeom>
          <a:solidFill>
            <a:srgbClr val="00FF00"/>
          </a:solidFill>
        </p:spPr>
        <p:txBody>
          <a:bodyPr wrap="square" rtlCol="0">
            <a:spAutoFit/>
          </a:bodyPr>
          <a:lstStyle/>
          <a:p>
            <a:r>
              <a:rPr lang="fr-FR" sz="900" dirty="0" smtClean="0"/>
              <a:t>Raison du retour </a:t>
            </a:r>
            <a:r>
              <a:rPr lang="fr-FR" sz="900" dirty="0" smtClean="0">
                <a:sym typeface="Wingdings" panose="05000000000000000000" pitchFamily="2" charset="2"/>
              </a:rPr>
              <a:t> toujours mettre Demande d’avoir pièce</a:t>
            </a:r>
            <a:endParaRPr lang="fr-FR" sz="900" dirty="0"/>
          </a:p>
        </p:txBody>
      </p:sp>
      <p:cxnSp>
        <p:nvCxnSpPr>
          <p:cNvPr id="23" name="Connecteur droit avec flèche 22"/>
          <p:cNvCxnSpPr/>
          <p:nvPr/>
        </p:nvCxnSpPr>
        <p:spPr>
          <a:xfrm flipH="1" flipV="1">
            <a:off x="7632923" y="4437112"/>
            <a:ext cx="735700" cy="2935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4932040" y="4509120"/>
            <a:ext cx="1296144" cy="5083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261968" y="3617849"/>
            <a:ext cx="1238195" cy="507831"/>
          </a:xfrm>
          <a:prstGeom prst="rect">
            <a:avLst/>
          </a:prstGeom>
          <a:solidFill>
            <a:srgbClr val="00FF00"/>
          </a:solidFill>
        </p:spPr>
        <p:txBody>
          <a:bodyPr wrap="square" rtlCol="0">
            <a:spAutoFit/>
          </a:bodyPr>
          <a:lstStyle/>
          <a:p>
            <a:r>
              <a:rPr lang="fr-FR" sz="900" dirty="0" smtClean="0"/>
              <a:t>Indiquer le champs soit facture, n° commande POU….</a:t>
            </a:r>
            <a:endParaRPr lang="fr-FR" sz="900" dirty="0"/>
          </a:p>
        </p:txBody>
      </p:sp>
      <p:cxnSp>
        <p:nvCxnSpPr>
          <p:cNvPr id="28" name="Connecteur droit avec flèche 27"/>
          <p:cNvCxnSpPr/>
          <p:nvPr/>
        </p:nvCxnSpPr>
        <p:spPr>
          <a:xfrm flipV="1">
            <a:off x="755576" y="2564904"/>
            <a:ext cx="125489" cy="1055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Ellipse 29"/>
          <p:cNvSpPr/>
          <p:nvPr/>
        </p:nvSpPr>
        <p:spPr>
          <a:xfrm>
            <a:off x="3315025" y="164912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31" name="Ellipse 30"/>
          <p:cNvSpPr/>
          <p:nvPr/>
        </p:nvSpPr>
        <p:spPr>
          <a:xfrm>
            <a:off x="5292080" y="138342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3</a:t>
            </a:r>
            <a:endParaRPr lang="fr-FR" dirty="0"/>
          </a:p>
        </p:txBody>
      </p:sp>
      <p:sp>
        <p:nvSpPr>
          <p:cNvPr id="32" name="Ellipse 31"/>
          <p:cNvSpPr/>
          <p:nvPr/>
        </p:nvSpPr>
        <p:spPr>
          <a:xfrm>
            <a:off x="6228184" y="3063959"/>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4</a:t>
            </a:r>
            <a:endParaRPr lang="fr-FR" dirty="0"/>
          </a:p>
        </p:txBody>
      </p:sp>
      <p:sp>
        <p:nvSpPr>
          <p:cNvPr id="33" name="Ellipse 32"/>
          <p:cNvSpPr/>
          <p:nvPr/>
        </p:nvSpPr>
        <p:spPr>
          <a:xfrm>
            <a:off x="4048693" y="2948543"/>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5</a:t>
            </a:r>
            <a:endParaRPr lang="fr-FR" dirty="0"/>
          </a:p>
        </p:txBody>
      </p:sp>
      <p:sp>
        <p:nvSpPr>
          <p:cNvPr id="34" name="Ellipse 33"/>
          <p:cNvSpPr/>
          <p:nvPr/>
        </p:nvSpPr>
        <p:spPr>
          <a:xfrm>
            <a:off x="5030469" y="5024453"/>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6</a:t>
            </a:r>
            <a:endParaRPr lang="fr-FR" dirty="0"/>
          </a:p>
        </p:txBody>
      </p:sp>
      <p:sp>
        <p:nvSpPr>
          <p:cNvPr id="35" name="Ellipse 34"/>
          <p:cNvSpPr/>
          <p:nvPr/>
        </p:nvSpPr>
        <p:spPr>
          <a:xfrm>
            <a:off x="8785051" y="5240477"/>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7</a:t>
            </a:r>
            <a:endParaRPr lang="fr-FR" dirty="0"/>
          </a:p>
        </p:txBody>
      </p:sp>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9" y="5517232"/>
            <a:ext cx="15716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ZoneTexte 36"/>
          <p:cNvSpPr txBox="1"/>
          <p:nvPr/>
        </p:nvSpPr>
        <p:spPr>
          <a:xfrm>
            <a:off x="4483713" y="5949280"/>
            <a:ext cx="1619672" cy="507831"/>
          </a:xfrm>
          <a:prstGeom prst="rect">
            <a:avLst/>
          </a:prstGeom>
          <a:solidFill>
            <a:srgbClr val="00FF00"/>
          </a:solidFill>
        </p:spPr>
        <p:txBody>
          <a:bodyPr wrap="square" rtlCol="0">
            <a:spAutoFit/>
          </a:bodyPr>
          <a:lstStyle/>
          <a:p>
            <a:r>
              <a:rPr lang="fr-FR" sz="900" dirty="0" smtClean="0"/>
              <a:t>Cliquer sur valider pour confirmer </a:t>
            </a:r>
            <a:r>
              <a:rPr lang="fr-FR" sz="900" dirty="0" smtClean="0">
                <a:sym typeface="Wingdings" panose="05000000000000000000" pitchFamily="2" charset="2"/>
              </a:rPr>
              <a:t> n° demande RQU…..</a:t>
            </a:r>
            <a:endParaRPr lang="fr-FR" sz="900" dirty="0"/>
          </a:p>
        </p:txBody>
      </p:sp>
      <p:sp>
        <p:nvSpPr>
          <p:cNvPr id="38" name="Ellipse 37"/>
          <p:cNvSpPr/>
          <p:nvPr/>
        </p:nvSpPr>
        <p:spPr>
          <a:xfrm>
            <a:off x="4156705" y="605141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8</a:t>
            </a:r>
          </a:p>
        </p:txBody>
      </p:sp>
      <p:cxnSp>
        <p:nvCxnSpPr>
          <p:cNvPr id="39" name="Connecteur droit avec flèche 38"/>
          <p:cNvCxnSpPr/>
          <p:nvPr/>
        </p:nvCxnSpPr>
        <p:spPr>
          <a:xfrm flipV="1">
            <a:off x="6110910" y="5949280"/>
            <a:ext cx="2493538" cy="3367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Espace réservé de la date 3"/>
          <p:cNvSpPr>
            <a:spLocks noGrp="1"/>
          </p:cNvSpPr>
          <p:nvPr>
            <p:ph type="dt" sz="half" idx="10"/>
          </p:nvPr>
        </p:nvSpPr>
        <p:spPr/>
        <p:txBody>
          <a:bodyPr/>
          <a:lstStyle/>
          <a:p>
            <a:pPr>
              <a:defRPr/>
            </a:pPr>
            <a:fld id="{29BEF8D7-E2A2-42A8-AB41-9D6474C91916}" type="datetime1">
              <a:rPr lang="fr-FR" smtClean="0"/>
              <a:t>06/03/2018</a:t>
            </a:fld>
            <a:endParaRPr lang="en-US"/>
          </a:p>
        </p:txBody>
      </p:sp>
    </p:spTree>
    <p:extLst>
      <p:ext uri="{BB962C8B-B14F-4D97-AF65-F5344CB8AC3E}">
        <p14:creationId xmlns:p14="http://schemas.microsoft.com/office/powerpoint/2010/main" val="3108269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2662"/>
            <a:ext cx="8712968" cy="525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261689" y="116632"/>
            <a:ext cx="8229600" cy="544513"/>
          </a:xfrm>
          <a:solidFill>
            <a:schemeClr val="bg1">
              <a:lumMod val="95000"/>
            </a:schemeClr>
          </a:solidFill>
          <a:ln>
            <a:solidFill>
              <a:schemeClr val="bg1">
                <a:lumMod val="75000"/>
              </a:schemeClr>
            </a:solidFill>
          </a:ln>
        </p:spPr>
        <p:txBody>
          <a:bodyPr anchor="ctr"/>
          <a:lstStyle/>
          <a:p>
            <a:r>
              <a:rPr lang="fr-FR" sz="2400" dirty="0"/>
              <a:t>Pour consulter les demandes d’accord de retour pièce</a:t>
            </a:r>
          </a:p>
        </p:txBody>
      </p:sp>
      <p:cxnSp>
        <p:nvCxnSpPr>
          <p:cNvPr id="6" name="Connecteur droit avec flèche 5"/>
          <p:cNvCxnSpPr/>
          <p:nvPr/>
        </p:nvCxnSpPr>
        <p:spPr>
          <a:xfrm flipV="1">
            <a:off x="3923928" y="2420888"/>
            <a:ext cx="72008" cy="10567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2642414" y="3477597"/>
            <a:ext cx="2304256" cy="230832"/>
          </a:xfrm>
          <a:prstGeom prst="rect">
            <a:avLst/>
          </a:prstGeom>
          <a:solidFill>
            <a:srgbClr val="00FF00"/>
          </a:solidFill>
        </p:spPr>
        <p:txBody>
          <a:bodyPr wrap="square" rtlCol="0">
            <a:spAutoFit/>
          </a:bodyPr>
          <a:lstStyle/>
          <a:p>
            <a:r>
              <a:rPr lang="fr-FR" sz="900" dirty="0" smtClean="0"/>
              <a:t>Cliquer sur Résultats retour pièces</a:t>
            </a:r>
            <a:endParaRPr lang="fr-FR" sz="900" dirty="0"/>
          </a:p>
        </p:txBody>
      </p:sp>
      <p:sp>
        <p:nvSpPr>
          <p:cNvPr id="3" name="Espace réservé de la date 2"/>
          <p:cNvSpPr>
            <a:spLocks noGrp="1"/>
          </p:cNvSpPr>
          <p:nvPr>
            <p:ph type="dt" sz="half" idx="10"/>
          </p:nvPr>
        </p:nvSpPr>
        <p:spPr/>
        <p:txBody>
          <a:bodyPr/>
          <a:lstStyle/>
          <a:p>
            <a:pPr>
              <a:defRPr/>
            </a:pPr>
            <a:fld id="{C05C4030-A78A-43E2-AD17-359C57A3EA8F}" type="datetime1">
              <a:rPr lang="fr-FR" smtClean="0"/>
              <a:t>06/03/2018</a:t>
            </a:fld>
            <a:endParaRPr lang="en-US"/>
          </a:p>
        </p:txBody>
      </p:sp>
    </p:spTree>
    <p:extLst>
      <p:ext uri="{BB962C8B-B14F-4D97-AF65-F5344CB8AC3E}">
        <p14:creationId xmlns:p14="http://schemas.microsoft.com/office/powerpoint/2010/main" val="135078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95" y="743137"/>
            <a:ext cx="8613185" cy="5494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261689" y="116632"/>
            <a:ext cx="8229600" cy="544513"/>
          </a:xfrm>
          <a:solidFill>
            <a:schemeClr val="bg1">
              <a:lumMod val="95000"/>
            </a:schemeClr>
          </a:solidFill>
          <a:ln>
            <a:solidFill>
              <a:schemeClr val="bg1">
                <a:lumMod val="75000"/>
              </a:schemeClr>
            </a:solidFill>
          </a:ln>
        </p:spPr>
        <p:txBody>
          <a:bodyPr anchor="ctr"/>
          <a:lstStyle/>
          <a:p>
            <a:r>
              <a:rPr lang="fr-FR" sz="2400" dirty="0"/>
              <a:t>Pour consulter les demandes d’accord de retour pièce</a:t>
            </a:r>
          </a:p>
        </p:txBody>
      </p:sp>
      <p:cxnSp>
        <p:nvCxnSpPr>
          <p:cNvPr id="6" name="Connecteur droit avec flèche 5"/>
          <p:cNvCxnSpPr>
            <a:stCxn id="7" idx="0"/>
          </p:cNvCxnSpPr>
          <p:nvPr/>
        </p:nvCxnSpPr>
        <p:spPr>
          <a:xfrm flipH="1" flipV="1">
            <a:off x="3088893" y="2132856"/>
            <a:ext cx="763027" cy="3834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2699792" y="2516271"/>
            <a:ext cx="2304256" cy="369332"/>
          </a:xfrm>
          <a:prstGeom prst="rect">
            <a:avLst/>
          </a:prstGeom>
          <a:solidFill>
            <a:srgbClr val="00FF00"/>
          </a:solidFill>
        </p:spPr>
        <p:txBody>
          <a:bodyPr wrap="square" rtlCol="0">
            <a:spAutoFit/>
          </a:bodyPr>
          <a:lstStyle/>
          <a:p>
            <a:r>
              <a:rPr lang="fr-FR" sz="900" dirty="0" smtClean="0"/>
              <a:t>Statuts APPRV = Approuvé </a:t>
            </a:r>
            <a:r>
              <a:rPr lang="fr-FR" sz="900" dirty="0" smtClean="0">
                <a:sym typeface="Wingdings" panose="05000000000000000000" pitchFamily="2" charset="2"/>
              </a:rPr>
              <a:t> Il faut imprimer l’accord de retour RMA </a:t>
            </a:r>
            <a:r>
              <a:rPr lang="fr-FR" sz="900" dirty="0" err="1" smtClean="0">
                <a:sym typeface="Wingdings" panose="05000000000000000000" pitchFamily="2" charset="2"/>
              </a:rPr>
              <a:t>Sheet</a:t>
            </a:r>
            <a:endParaRPr lang="fr-FR" sz="900" dirty="0"/>
          </a:p>
        </p:txBody>
      </p:sp>
      <p:cxnSp>
        <p:nvCxnSpPr>
          <p:cNvPr id="11" name="Connecteur droit avec flèche 10"/>
          <p:cNvCxnSpPr/>
          <p:nvPr/>
        </p:nvCxnSpPr>
        <p:spPr>
          <a:xfrm>
            <a:off x="4932040" y="2885603"/>
            <a:ext cx="3600400" cy="31356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Espace réservé de la date 2"/>
          <p:cNvSpPr>
            <a:spLocks noGrp="1"/>
          </p:cNvSpPr>
          <p:nvPr>
            <p:ph type="dt" sz="half" idx="10"/>
          </p:nvPr>
        </p:nvSpPr>
        <p:spPr/>
        <p:txBody>
          <a:bodyPr/>
          <a:lstStyle/>
          <a:p>
            <a:pPr>
              <a:defRPr/>
            </a:pPr>
            <a:fld id="{B4DE848C-C6FC-40EB-B655-872233F07416}" type="datetime1">
              <a:rPr lang="fr-FR" smtClean="0"/>
              <a:t>06/03/2018</a:t>
            </a:fld>
            <a:endParaRPr lang="en-US"/>
          </a:p>
        </p:txBody>
      </p:sp>
    </p:spTree>
    <p:extLst>
      <p:ext uri="{BB962C8B-B14F-4D97-AF65-F5344CB8AC3E}">
        <p14:creationId xmlns:p14="http://schemas.microsoft.com/office/powerpoint/2010/main" val="3871640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 y="770507"/>
            <a:ext cx="9027151"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261689" y="116632"/>
            <a:ext cx="8229600" cy="544513"/>
          </a:xfrm>
          <a:solidFill>
            <a:schemeClr val="bg1">
              <a:lumMod val="95000"/>
            </a:schemeClr>
          </a:solidFill>
          <a:ln>
            <a:solidFill>
              <a:schemeClr val="bg1">
                <a:lumMod val="75000"/>
              </a:schemeClr>
            </a:solidFill>
          </a:ln>
        </p:spPr>
        <p:txBody>
          <a:bodyPr anchor="ctr"/>
          <a:lstStyle/>
          <a:p>
            <a:r>
              <a:rPr lang="fr-FR" sz="2400" dirty="0"/>
              <a:t>Pour consulter les demandes d’accord de retour pièce</a:t>
            </a:r>
          </a:p>
        </p:txBody>
      </p:sp>
      <p:sp>
        <p:nvSpPr>
          <p:cNvPr id="7" name="ZoneTexte 6"/>
          <p:cNvSpPr txBox="1"/>
          <p:nvPr/>
        </p:nvSpPr>
        <p:spPr>
          <a:xfrm>
            <a:off x="107504" y="4653136"/>
            <a:ext cx="4104456" cy="1631216"/>
          </a:xfrm>
          <a:prstGeom prst="rect">
            <a:avLst/>
          </a:prstGeom>
          <a:solidFill>
            <a:srgbClr val="00FF00"/>
          </a:solidFill>
        </p:spPr>
        <p:txBody>
          <a:bodyPr wrap="square" rtlCol="0">
            <a:spAutoFit/>
          </a:bodyPr>
          <a:lstStyle/>
          <a:p>
            <a:r>
              <a:rPr lang="fr-FR" sz="2000" dirty="0" smtClean="0">
                <a:solidFill>
                  <a:srgbClr val="FF0000"/>
                </a:solidFill>
              </a:rPr>
              <a:t>Attention :</a:t>
            </a:r>
          </a:p>
          <a:p>
            <a:r>
              <a:rPr lang="fr-FR" sz="2000" dirty="0" smtClean="0">
                <a:solidFill>
                  <a:srgbClr val="FF0000"/>
                </a:solidFill>
              </a:rPr>
              <a:t>Les pièces doivent </a:t>
            </a:r>
            <a:r>
              <a:rPr lang="fr-FR" sz="2000" dirty="0">
                <a:solidFill>
                  <a:srgbClr val="FF0000"/>
                </a:solidFill>
              </a:rPr>
              <a:t>être </a:t>
            </a:r>
            <a:r>
              <a:rPr lang="fr-FR" sz="2000" dirty="0" smtClean="0">
                <a:solidFill>
                  <a:srgbClr val="FF0000"/>
                </a:solidFill>
              </a:rPr>
              <a:t>retournées sous </a:t>
            </a:r>
            <a:r>
              <a:rPr lang="fr-FR" sz="2000" dirty="0">
                <a:solidFill>
                  <a:srgbClr val="FF0000"/>
                </a:solidFill>
              </a:rPr>
              <a:t>15 jours maximum </a:t>
            </a:r>
            <a:r>
              <a:rPr lang="fr-FR" sz="2000" dirty="0" smtClean="0">
                <a:solidFill>
                  <a:srgbClr val="FF0000"/>
                </a:solidFill>
              </a:rPr>
              <a:t>à partir date validation du RQU chez Pantos à </a:t>
            </a:r>
            <a:r>
              <a:rPr lang="fr-FR" sz="2000" dirty="0" err="1" smtClean="0">
                <a:solidFill>
                  <a:srgbClr val="FF0000"/>
                </a:solidFill>
              </a:rPr>
              <a:t>Combs</a:t>
            </a:r>
            <a:r>
              <a:rPr lang="fr-FR" sz="2000" dirty="0" smtClean="0">
                <a:solidFill>
                  <a:srgbClr val="FF0000"/>
                </a:solidFill>
              </a:rPr>
              <a:t> la ville</a:t>
            </a:r>
            <a:endParaRPr lang="fr-FR" sz="2000" dirty="0">
              <a:solidFill>
                <a:srgbClr val="FF0000"/>
              </a:solidFill>
            </a:endParaRP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797152"/>
            <a:ext cx="2781896" cy="13564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e la date 2"/>
          <p:cNvSpPr>
            <a:spLocks noGrp="1"/>
          </p:cNvSpPr>
          <p:nvPr>
            <p:ph type="dt" sz="half" idx="10"/>
          </p:nvPr>
        </p:nvSpPr>
        <p:spPr/>
        <p:txBody>
          <a:bodyPr/>
          <a:lstStyle/>
          <a:p>
            <a:pPr>
              <a:defRPr/>
            </a:pPr>
            <a:fld id="{7E896A4D-6A77-4E1D-B3A6-5F553939F180}" type="datetime1">
              <a:rPr lang="fr-FR" smtClean="0"/>
              <a:t>06/03/2018</a:t>
            </a:fld>
            <a:endParaRPr lang="en-US"/>
          </a:p>
        </p:txBody>
      </p:sp>
    </p:spTree>
    <p:extLst>
      <p:ext uri="{BB962C8B-B14F-4D97-AF65-F5344CB8AC3E}">
        <p14:creationId xmlns:p14="http://schemas.microsoft.com/office/powerpoint/2010/main" val="1302019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1689" y="116632"/>
            <a:ext cx="8229600" cy="544513"/>
          </a:xfrm>
          <a:solidFill>
            <a:schemeClr val="bg1">
              <a:lumMod val="95000"/>
            </a:schemeClr>
          </a:solidFill>
          <a:ln>
            <a:solidFill>
              <a:schemeClr val="bg1">
                <a:lumMod val="75000"/>
              </a:schemeClr>
            </a:solidFill>
          </a:ln>
        </p:spPr>
        <p:txBody>
          <a:bodyPr anchor="ctr"/>
          <a:lstStyle/>
          <a:p>
            <a:r>
              <a:rPr lang="fr-FR" sz="2800" dirty="0" smtClean="0"/>
              <a:t>Demande retour Pièces détachées RQU</a:t>
            </a:r>
            <a:endParaRPr lang="fr-FR" sz="2800" dirty="0"/>
          </a:p>
        </p:txBody>
      </p:sp>
      <p:sp>
        <p:nvSpPr>
          <p:cNvPr id="4" name="Rectangle 3"/>
          <p:cNvSpPr/>
          <p:nvPr/>
        </p:nvSpPr>
        <p:spPr>
          <a:xfrm>
            <a:off x="276672" y="836712"/>
            <a:ext cx="8712968" cy="2462213"/>
          </a:xfrm>
          <a:prstGeom prst="rect">
            <a:avLst/>
          </a:prstGeom>
        </p:spPr>
        <p:txBody>
          <a:bodyPr wrap="square">
            <a:spAutoFit/>
          </a:bodyPr>
          <a:lstStyle/>
          <a:p>
            <a:pPr algn="l"/>
            <a:r>
              <a:rPr lang="fr-FR" sz="1400" dirty="0" smtClean="0"/>
              <a:t>Ci-joint le guide concernant les demandes de retour pièces détachées</a:t>
            </a:r>
          </a:p>
          <a:p>
            <a:pPr algn="l"/>
            <a:endParaRPr lang="fr-FR" sz="1400" dirty="0"/>
          </a:p>
          <a:p>
            <a:pPr algn="l"/>
            <a:r>
              <a:rPr lang="fr-FR" sz="1400" dirty="0"/>
              <a:t> </a:t>
            </a:r>
          </a:p>
          <a:p>
            <a:pPr lvl="0" algn="l"/>
            <a:endParaRPr lang="fr-FR" sz="1400" dirty="0"/>
          </a:p>
          <a:p>
            <a:pPr lvl="0" algn="l"/>
            <a:endParaRPr lang="fr-FR" sz="1400" dirty="0" smtClean="0"/>
          </a:p>
          <a:p>
            <a:pPr lvl="0" algn="l"/>
            <a:endParaRPr lang="fr-FR" sz="1400" dirty="0"/>
          </a:p>
          <a:p>
            <a:pPr lvl="0" algn="l"/>
            <a:endParaRPr lang="fr-FR" sz="1400" dirty="0" smtClean="0"/>
          </a:p>
          <a:p>
            <a:pPr lvl="0" algn="l"/>
            <a:endParaRPr lang="fr-FR" sz="1400" dirty="0" smtClean="0"/>
          </a:p>
          <a:p>
            <a:pPr lvl="0" algn="l"/>
            <a:endParaRPr lang="fr-FR" sz="1400" dirty="0"/>
          </a:p>
          <a:p>
            <a:pPr lvl="0" algn="l"/>
            <a:endParaRPr lang="fr-FR" sz="1400" dirty="0" smtClean="0"/>
          </a:p>
          <a:p>
            <a:pPr lvl="0" algn="l"/>
            <a:endParaRPr lang="fr-FR" sz="1400" dirty="0"/>
          </a:p>
        </p:txBody>
      </p:sp>
      <p:sp>
        <p:nvSpPr>
          <p:cNvPr id="5" name="Espace réservé de la date 4"/>
          <p:cNvSpPr>
            <a:spLocks noGrp="1"/>
          </p:cNvSpPr>
          <p:nvPr>
            <p:ph type="dt" sz="half" idx="10"/>
          </p:nvPr>
        </p:nvSpPr>
        <p:spPr/>
        <p:txBody>
          <a:bodyPr/>
          <a:lstStyle/>
          <a:p>
            <a:pPr>
              <a:defRPr/>
            </a:pPr>
            <a:fld id="{77BF5EFB-56D8-4264-A7B1-F4B5F39D4EE5}" type="datetime1">
              <a:rPr lang="fr-FR" smtClean="0"/>
              <a:t>06/03/2018</a:t>
            </a:fld>
            <a:endParaRPr lang="en-US"/>
          </a:p>
        </p:txBody>
      </p:sp>
      <p:graphicFrame>
        <p:nvGraphicFramePr>
          <p:cNvPr id="6" name="Tableau 5"/>
          <p:cNvGraphicFramePr>
            <a:graphicFrameLocks noGrp="1"/>
          </p:cNvGraphicFramePr>
          <p:nvPr>
            <p:extLst>
              <p:ext uri="{D42A27DB-BD31-4B8C-83A1-F6EECF244321}">
                <p14:modId xmlns:p14="http://schemas.microsoft.com/office/powerpoint/2010/main" val="2173828789"/>
              </p:ext>
            </p:extLst>
          </p:nvPr>
        </p:nvGraphicFramePr>
        <p:xfrm>
          <a:off x="539551" y="2092962"/>
          <a:ext cx="8064897" cy="2945360"/>
        </p:xfrm>
        <a:graphic>
          <a:graphicData uri="http://schemas.openxmlformats.org/drawingml/2006/table">
            <a:tbl>
              <a:tblPr firstRow="1" firstCol="1" bandRow="1">
                <a:tableStyleId>{5C22544A-7EE6-4342-B048-85BDC9FD1C3A}</a:tableStyleId>
              </a:tblPr>
              <a:tblGrid>
                <a:gridCol w="4007468"/>
                <a:gridCol w="2554526"/>
                <a:gridCol w="1502903"/>
              </a:tblGrid>
              <a:tr h="427119">
                <a:tc>
                  <a:txBody>
                    <a:bodyPr/>
                    <a:lstStyle/>
                    <a:p>
                      <a:pPr algn="ctr">
                        <a:lnSpc>
                          <a:spcPct val="115000"/>
                        </a:lnSpc>
                        <a:spcAft>
                          <a:spcPts val="0"/>
                        </a:spcAft>
                      </a:pPr>
                      <a:r>
                        <a:rPr lang="fr-FR" sz="1100" dirty="0">
                          <a:effectLst/>
                        </a:rPr>
                        <a:t>Raison du retour</a:t>
                      </a:r>
                      <a:endParaRPr lang="fr-FR"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100" dirty="0">
                          <a:effectLst/>
                        </a:rPr>
                        <a:t>Délai de </a:t>
                      </a:r>
                      <a:r>
                        <a:rPr lang="fr-FR" sz="1100" dirty="0" smtClean="0">
                          <a:effectLst/>
                        </a:rPr>
                        <a:t>réclamation Date facture</a:t>
                      </a:r>
                      <a:endParaRPr lang="fr-FR"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100" dirty="0">
                          <a:effectLst/>
                        </a:rPr>
                        <a:t>Taux</a:t>
                      </a:r>
                      <a:endParaRPr lang="fr-FR" sz="1100" dirty="0">
                        <a:effectLst/>
                        <a:latin typeface="Calibri"/>
                        <a:ea typeface="Calibri"/>
                        <a:cs typeface="Times New Roman"/>
                      </a:endParaRPr>
                    </a:p>
                  </a:txBody>
                  <a:tcPr marL="44450" marR="44450" marT="0" marB="0" anchor="ctr"/>
                </a:tc>
              </a:tr>
              <a:tr h="228931">
                <a:tc>
                  <a:txBody>
                    <a:bodyPr/>
                    <a:lstStyle/>
                    <a:p>
                      <a:pPr marL="0" algn="ctr" defTabSz="914400" rtl="0" eaLnBrk="1" latinLnBrk="0" hangingPunct="1">
                        <a:lnSpc>
                          <a:spcPct val="115000"/>
                        </a:lnSpc>
                        <a:spcAft>
                          <a:spcPts val="0"/>
                        </a:spcAft>
                      </a:pPr>
                      <a:r>
                        <a:rPr lang="fr-FR" sz="1100" b="1" kern="1200" dirty="0">
                          <a:solidFill>
                            <a:schemeClr val="lt1"/>
                          </a:solidFill>
                          <a:effectLst/>
                          <a:latin typeface="+mn-lt"/>
                          <a:ea typeface="+mn-ea"/>
                          <a:cs typeface="+mn-cs"/>
                        </a:rPr>
                        <a:t>Erreur </a:t>
                      </a:r>
                      <a:r>
                        <a:rPr lang="fr-FR" sz="1100" b="1" kern="1200" dirty="0" smtClean="0">
                          <a:solidFill>
                            <a:schemeClr val="lt1"/>
                          </a:solidFill>
                          <a:effectLst/>
                          <a:latin typeface="+mn-lt"/>
                          <a:ea typeface="+mn-ea"/>
                          <a:cs typeface="+mn-cs"/>
                        </a:rPr>
                        <a:t>client (Pièce neuve non utilisée)</a:t>
                      </a:r>
                      <a:endParaRPr lang="fr-FR" sz="1100" b="1" kern="1200" dirty="0">
                        <a:solidFill>
                          <a:schemeClr val="lt1"/>
                        </a:solidFill>
                        <a:effectLst/>
                        <a:latin typeface="+mn-lt"/>
                        <a:ea typeface="+mn-ea"/>
                        <a:cs typeface="+mn-cs"/>
                      </a:endParaRPr>
                    </a:p>
                  </a:txBody>
                  <a:tcPr marL="44450" marR="44450" marT="0" marB="0" anchor="b"/>
                </a:tc>
                <a:tc>
                  <a:txBody>
                    <a:bodyPr/>
                    <a:lstStyle/>
                    <a:p>
                      <a:pPr marL="0" algn="ctr" defTabSz="914400" rtl="0" eaLnBrk="1" latinLnBrk="0" hangingPunct="1">
                        <a:lnSpc>
                          <a:spcPct val="115000"/>
                        </a:lnSpc>
                        <a:spcAft>
                          <a:spcPts val="0"/>
                        </a:spcAft>
                      </a:pPr>
                      <a:r>
                        <a:rPr lang="fr-FR" sz="1100" kern="1200" dirty="0">
                          <a:solidFill>
                            <a:schemeClr val="dk1"/>
                          </a:solidFill>
                          <a:effectLst/>
                          <a:latin typeface="+mn-lt"/>
                          <a:ea typeface="+mn-ea"/>
                          <a:cs typeface="+mn-cs"/>
                        </a:rPr>
                        <a:t>1 Mois</a:t>
                      </a:r>
                    </a:p>
                  </a:txBody>
                  <a:tcPr marL="44450" marR="44450" marT="0" marB="0" anchor="b"/>
                </a:tc>
                <a:tc>
                  <a:txBody>
                    <a:bodyPr/>
                    <a:lstStyle/>
                    <a:p>
                      <a:pPr marL="0" algn="ctr" defTabSz="914400" rtl="0" eaLnBrk="1" latinLnBrk="0" hangingPunct="1">
                        <a:lnSpc>
                          <a:spcPct val="115000"/>
                        </a:lnSpc>
                        <a:spcAft>
                          <a:spcPts val="0"/>
                        </a:spcAft>
                      </a:pPr>
                      <a:r>
                        <a:rPr lang="fr-FR" sz="1100" kern="1200" dirty="0">
                          <a:solidFill>
                            <a:schemeClr val="dk1"/>
                          </a:solidFill>
                          <a:effectLst/>
                          <a:latin typeface="+mn-lt"/>
                          <a:ea typeface="+mn-ea"/>
                          <a:cs typeface="+mn-cs"/>
                        </a:rPr>
                        <a:t>70%</a:t>
                      </a:r>
                    </a:p>
                  </a:txBody>
                  <a:tcPr marL="44450" marR="44450" marT="0" marB="0" anchor="b"/>
                </a:tc>
              </a:tr>
              <a:tr h="228931">
                <a:tc>
                  <a:txBody>
                    <a:bodyPr/>
                    <a:lstStyle/>
                    <a:p>
                      <a:pPr marL="0" algn="ctr" defTabSz="914400" rtl="0" eaLnBrk="1" latinLnBrk="0" hangingPunct="1">
                        <a:lnSpc>
                          <a:spcPct val="115000"/>
                        </a:lnSpc>
                        <a:spcAft>
                          <a:spcPts val="0"/>
                        </a:spcAft>
                      </a:pPr>
                      <a:r>
                        <a:rPr lang="fr-FR" sz="1100" b="1" kern="1200" dirty="0" smtClean="0">
                          <a:solidFill>
                            <a:schemeClr val="lt1"/>
                          </a:solidFill>
                          <a:effectLst/>
                          <a:latin typeface="+mn-lt"/>
                          <a:ea typeface="+mn-ea"/>
                          <a:cs typeface="+mn-cs"/>
                        </a:rPr>
                        <a:t>Dalle neuve non utilisée</a:t>
                      </a:r>
                      <a:endParaRPr lang="fr-FR" sz="1100" b="1" kern="1200" dirty="0">
                        <a:solidFill>
                          <a:schemeClr val="lt1"/>
                        </a:solidFill>
                        <a:effectLst/>
                        <a:latin typeface="+mn-lt"/>
                        <a:ea typeface="+mn-ea"/>
                        <a:cs typeface="+mn-cs"/>
                      </a:endParaRPr>
                    </a:p>
                  </a:txBody>
                  <a:tcPr marL="44450" marR="44450" marT="0" marB="0" anchor="b"/>
                </a:tc>
                <a:tc>
                  <a:txBody>
                    <a:bodyPr/>
                    <a:lstStyle/>
                    <a:p>
                      <a:pPr marL="0" algn="ctr" defTabSz="914400" rtl="0" eaLnBrk="1" latinLnBrk="0" hangingPunct="1">
                        <a:lnSpc>
                          <a:spcPct val="115000"/>
                        </a:lnSpc>
                        <a:spcAft>
                          <a:spcPts val="0"/>
                        </a:spcAft>
                      </a:pPr>
                      <a:r>
                        <a:rPr lang="fr-FR" sz="1100" kern="1200" dirty="0">
                          <a:solidFill>
                            <a:schemeClr val="dk1"/>
                          </a:solidFill>
                          <a:effectLst/>
                          <a:latin typeface="+mn-lt"/>
                          <a:ea typeface="+mn-ea"/>
                          <a:cs typeface="+mn-cs"/>
                        </a:rPr>
                        <a:t>1 Mois</a:t>
                      </a:r>
                    </a:p>
                  </a:txBody>
                  <a:tcPr marL="44450" marR="44450" marT="0" marB="0" anchor="b"/>
                </a:tc>
                <a:tc>
                  <a:txBody>
                    <a:bodyPr/>
                    <a:lstStyle/>
                    <a:p>
                      <a:pPr marL="0" algn="ctr" defTabSz="914400" rtl="0" eaLnBrk="1" latinLnBrk="0" hangingPunct="1">
                        <a:lnSpc>
                          <a:spcPct val="115000"/>
                        </a:lnSpc>
                        <a:spcAft>
                          <a:spcPts val="0"/>
                        </a:spcAft>
                      </a:pPr>
                      <a:r>
                        <a:rPr lang="fr-FR" sz="1100" kern="1200" dirty="0" smtClean="0">
                          <a:solidFill>
                            <a:schemeClr val="dk1"/>
                          </a:solidFill>
                          <a:effectLst/>
                          <a:latin typeface="+mn-lt"/>
                          <a:ea typeface="+mn-ea"/>
                          <a:cs typeface="+mn-cs"/>
                        </a:rPr>
                        <a:t>70%</a:t>
                      </a:r>
                      <a:endParaRPr lang="fr-FR" sz="1100" kern="1200" dirty="0">
                        <a:solidFill>
                          <a:schemeClr val="dk1"/>
                        </a:solidFill>
                        <a:effectLst/>
                        <a:latin typeface="+mn-lt"/>
                        <a:ea typeface="+mn-ea"/>
                        <a:cs typeface="+mn-cs"/>
                      </a:endParaRPr>
                    </a:p>
                  </a:txBody>
                  <a:tcPr marL="44450" marR="44450" marT="0" marB="0" anchor="b"/>
                </a:tc>
              </a:tr>
              <a:tr h="228931">
                <a:tc>
                  <a:txBody>
                    <a:bodyPr/>
                    <a:lstStyle/>
                    <a:p>
                      <a:pPr algn="ctr">
                        <a:lnSpc>
                          <a:spcPct val="115000"/>
                        </a:lnSpc>
                        <a:spcAft>
                          <a:spcPts val="0"/>
                        </a:spcAft>
                      </a:pPr>
                      <a:r>
                        <a:rPr lang="fr-FR" sz="1100" dirty="0">
                          <a:effectLst/>
                        </a:rPr>
                        <a:t>Pièce défectueuse</a:t>
                      </a:r>
                      <a:endParaRPr lang="fr-FR"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fr-FR" sz="1100" dirty="0">
                          <a:effectLst/>
                        </a:rPr>
                        <a:t>3 Mois</a:t>
                      </a:r>
                      <a:endParaRPr lang="fr-FR"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fr-FR" sz="1100" dirty="0">
                          <a:effectLst/>
                        </a:rPr>
                        <a:t>100%</a:t>
                      </a:r>
                      <a:endParaRPr lang="fr-FR" sz="1100" dirty="0">
                        <a:effectLst/>
                        <a:latin typeface="Calibri"/>
                        <a:ea typeface="Calibri"/>
                        <a:cs typeface="Times New Roman"/>
                      </a:endParaRPr>
                    </a:p>
                  </a:txBody>
                  <a:tcPr marL="44450" marR="44450" marT="0" marB="0" anchor="b"/>
                </a:tc>
              </a:tr>
              <a:tr h="228931">
                <a:tc>
                  <a:txBody>
                    <a:bodyPr/>
                    <a:lstStyle/>
                    <a:p>
                      <a:pPr algn="ctr">
                        <a:lnSpc>
                          <a:spcPct val="115000"/>
                        </a:lnSpc>
                        <a:spcAft>
                          <a:spcPts val="0"/>
                        </a:spcAft>
                      </a:pPr>
                      <a:r>
                        <a:rPr lang="fr-FR" sz="1100" dirty="0">
                          <a:effectLst/>
                        </a:rPr>
                        <a:t>Pièce abimée par </a:t>
                      </a:r>
                      <a:r>
                        <a:rPr lang="fr-FR" sz="1100" dirty="0" smtClean="0">
                          <a:effectLst/>
                        </a:rPr>
                        <a:t>notre </a:t>
                      </a:r>
                      <a:r>
                        <a:rPr lang="fr-FR" sz="1100" dirty="0">
                          <a:effectLst/>
                        </a:rPr>
                        <a:t>stock</a:t>
                      </a:r>
                      <a:endParaRPr lang="fr-FR"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fr-FR" sz="1100" dirty="0">
                          <a:effectLst/>
                        </a:rPr>
                        <a:t>5 Jours</a:t>
                      </a:r>
                      <a:endParaRPr lang="fr-FR"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fr-FR" sz="1100" dirty="0">
                          <a:effectLst/>
                        </a:rPr>
                        <a:t>100%</a:t>
                      </a:r>
                      <a:endParaRPr lang="fr-FR" sz="1100" dirty="0">
                        <a:effectLst/>
                        <a:latin typeface="Calibri"/>
                        <a:ea typeface="Calibri"/>
                        <a:cs typeface="Times New Roman"/>
                      </a:endParaRPr>
                    </a:p>
                  </a:txBody>
                  <a:tcPr marL="44450" marR="44450" marT="0" marB="0" anchor="b"/>
                </a:tc>
              </a:tr>
              <a:tr h="228931">
                <a:tc>
                  <a:txBody>
                    <a:bodyPr/>
                    <a:lstStyle/>
                    <a:p>
                      <a:pPr algn="ctr">
                        <a:lnSpc>
                          <a:spcPct val="115000"/>
                        </a:lnSpc>
                        <a:spcAft>
                          <a:spcPts val="0"/>
                        </a:spcAft>
                      </a:pPr>
                      <a:r>
                        <a:rPr lang="fr-FR" sz="1100" dirty="0">
                          <a:effectLst/>
                        </a:rPr>
                        <a:t>Pièce abimée par le transporteur</a:t>
                      </a:r>
                      <a:endParaRPr lang="fr-FR"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fr-FR" sz="1100" dirty="0">
                          <a:effectLst/>
                        </a:rPr>
                        <a:t>5 Jours</a:t>
                      </a:r>
                      <a:endParaRPr lang="fr-FR"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fr-FR" sz="1100" dirty="0">
                          <a:effectLst/>
                        </a:rPr>
                        <a:t>100%</a:t>
                      </a:r>
                      <a:endParaRPr lang="fr-FR" sz="1100" dirty="0">
                        <a:effectLst/>
                        <a:latin typeface="Calibri"/>
                        <a:ea typeface="Calibri"/>
                        <a:cs typeface="Times New Roman"/>
                      </a:endParaRPr>
                    </a:p>
                  </a:txBody>
                  <a:tcPr marL="44450" marR="44450" marT="0" marB="0" anchor="b"/>
                </a:tc>
              </a:tr>
              <a:tr h="228931">
                <a:tc>
                  <a:txBody>
                    <a:bodyPr/>
                    <a:lstStyle/>
                    <a:p>
                      <a:pPr algn="ctr">
                        <a:lnSpc>
                          <a:spcPct val="115000"/>
                        </a:lnSpc>
                        <a:spcAft>
                          <a:spcPts val="0"/>
                        </a:spcAft>
                      </a:pPr>
                      <a:r>
                        <a:rPr lang="fr-FR" sz="1100" dirty="0">
                          <a:effectLst/>
                        </a:rPr>
                        <a:t>Mauvaise pièce reçue</a:t>
                      </a:r>
                      <a:endParaRPr lang="fr-FR"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fr-FR" sz="1100" dirty="0">
                          <a:effectLst/>
                        </a:rPr>
                        <a:t>1 Mois</a:t>
                      </a:r>
                      <a:endParaRPr lang="fr-FR"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fr-FR" sz="1100" dirty="0">
                          <a:effectLst/>
                        </a:rPr>
                        <a:t>100%</a:t>
                      </a:r>
                      <a:endParaRPr lang="fr-FR" sz="1100" dirty="0">
                        <a:effectLst/>
                        <a:latin typeface="Calibri"/>
                        <a:ea typeface="Calibri"/>
                        <a:cs typeface="Times New Roman"/>
                      </a:endParaRPr>
                    </a:p>
                  </a:txBody>
                  <a:tcPr marL="44450" marR="44450" marT="0" marB="0" anchor="b"/>
                </a:tc>
              </a:tr>
              <a:tr h="228931">
                <a:tc>
                  <a:txBody>
                    <a:bodyPr/>
                    <a:lstStyle/>
                    <a:p>
                      <a:pPr algn="ctr">
                        <a:lnSpc>
                          <a:spcPct val="115000"/>
                        </a:lnSpc>
                        <a:spcAft>
                          <a:spcPts val="0"/>
                        </a:spcAft>
                      </a:pPr>
                      <a:r>
                        <a:rPr lang="fr-FR" sz="1100" dirty="0">
                          <a:effectLst/>
                        </a:rPr>
                        <a:t>Erreur doc technique</a:t>
                      </a:r>
                      <a:endParaRPr lang="fr-FR"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fr-FR" sz="1100" dirty="0">
                          <a:effectLst/>
                        </a:rPr>
                        <a:t>1 Mois</a:t>
                      </a:r>
                      <a:endParaRPr lang="fr-FR"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fr-FR" sz="1100" dirty="0">
                          <a:effectLst/>
                        </a:rPr>
                        <a:t>100%</a:t>
                      </a:r>
                      <a:endParaRPr lang="fr-FR" sz="1100" dirty="0">
                        <a:effectLst/>
                        <a:latin typeface="Calibri"/>
                        <a:ea typeface="Calibri"/>
                        <a:cs typeface="Times New Roman"/>
                      </a:endParaRPr>
                    </a:p>
                  </a:txBody>
                  <a:tcPr marL="44450" marR="44450" marT="0" marB="0" anchor="b"/>
                </a:tc>
              </a:tr>
              <a:tr h="228931">
                <a:tc>
                  <a:txBody>
                    <a:bodyPr/>
                    <a:lstStyle/>
                    <a:p>
                      <a:pPr algn="ctr">
                        <a:lnSpc>
                          <a:spcPct val="115000"/>
                        </a:lnSpc>
                        <a:spcAft>
                          <a:spcPts val="0"/>
                        </a:spcAft>
                      </a:pPr>
                      <a:r>
                        <a:rPr lang="fr-FR" sz="1100" dirty="0">
                          <a:effectLst/>
                        </a:rPr>
                        <a:t>Erreur d'équivalence</a:t>
                      </a:r>
                      <a:endParaRPr lang="fr-FR"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fr-FR" sz="1100" dirty="0">
                          <a:effectLst/>
                        </a:rPr>
                        <a:t>1 Mois</a:t>
                      </a:r>
                      <a:endParaRPr lang="fr-FR"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fr-FR" sz="1100" dirty="0">
                          <a:effectLst/>
                        </a:rPr>
                        <a:t>100%</a:t>
                      </a:r>
                      <a:endParaRPr lang="fr-FR" sz="1100" dirty="0">
                        <a:effectLst/>
                        <a:latin typeface="Calibri"/>
                        <a:ea typeface="Calibri"/>
                        <a:cs typeface="Times New Roman"/>
                      </a:endParaRPr>
                    </a:p>
                  </a:txBody>
                  <a:tcPr marL="44450" marR="44450" marT="0" marB="0" anchor="b"/>
                </a:tc>
              </a:tr>
              <a:tr h="228931">
                <a:tc>
                  <a:txBody>
                    <a:bodyPr/>
                    <a:lstStyle/>
                    <a:p>
                      <a:pPr algn="ctr"/>
                      <a:r>
                        <a:rPr lang="fr-FR" sz="1100" b="1" dirty="0" smtClean="0"/>
                        <a:t>Demande suite à une solution commerciale </a:t>
                      </a:r>
                      <a:endParaRPr lang="fr-FR" sz="1100" b="1" dirty="0"/>
                    </a:p>
                  </a:txBody>
                  <a:tcPr marL="44450" marR="44450" marT="0" marB="0" anchor="b"/>
                </a:tc>
                <a:tc>
                  <a:txBody>
                    <a:bodyPr/>
                    <a:lstStyle/>
                    <a:p>
                      <a:pPr algn="ctr">
                        <a:lnSpc>
                          <a:spcPct val="115000"/>
                        </a:lnSpc>
                        <a:spcAft>
                          <a:spcPts val="0"/>
                        </a:spcAft>
                      </a:pPr>
                      <a:r>
                        <a:rPr lang="fr-FR" sz="1100" dirty="0">
                          <a:effectLst/>
                        </a:rPr>
                        <a:t>1 Mois</a:t>
                      </a:r>
                      <a:endParaRPr lang="fr-FR"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fr-FR" sz="1100" dirty="0">
                          <a:effectLst/>
                        </a:rPr>
                        <a:t>100%</a:t>
                      </a:r>
                      <a:endParaRPr lang="fr-FR" sz="1100" dirty="0">
                        <a:effectLst/>
                        <a:latin typeface="Calibri"/>
                        <a:ea typeface="Calibri"/>
                        <a:cs typeface="Times New Roman"/>
                      </a:endParaRPr>
                    </a:p>
                  </a:txBody>
                  <a:tcPr marL="44450" marR="44450" marT="0" marB="0" anchor="b"/>
                </a:tc>
              </a:tr>
              <a:tr h="228931">
                <a:tc>
                  <a:txBody>
                    <a:bodyPr/>
                    <a:lstStyle/>
                    <a:p>
                      <a:pPr algn="ctr">
                        <a:lnSpc>
                          <a:spcPct val="115000"/>
                        </a:lnSpc>
                        <a:spcAft>
                          <a:spcPts val="0"/>
                        </a:spcAft>
                      </a:pPr>
                      <a:r>
                        <a:rPr lang="fr-FR" sz="1100" dirty="0">
                          <a:effectLst/>
                        </a:rPr>
                        <a:t>Pièce manquante</a:t>
                      </a:r>
                      <a:endParaRPr lang="fr-FR"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fr-FR" sz="1100" dirty="0">
                          <a:effectLst/>
                        </a:rPr>
                        <a:t>5 </a:t>
                      </a:r>
                      <a:r>
                        <a:rPr lang="fr-FR" sz="1100" dirty="0" smtClean="0">
                          <a:effectLst/>
                        </a:rPr>
                        <a:t>Jours</a:t>
                      </a:r>
                      <a:endParaRPr lang="fr-FR"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fr-FR" sz="1100" dirty="0">
                          <a:effectLst/>
                        </a:rPr>
                        <a:t>100%</a:t>
                      </a:r>
                      <a:endParaRPr lang="fr-FR" sz="1100" dirty="0">
                        <a:effectLst/>
                        <a:latin typeface="Calibri"/>
                        <a:ea typeface="Calibri"/>
                        <a:cs typeface="Times New Roman"/>
                      </a:endParaRPr>
                    </a:p>
                  </a:txBody>
                  <a:tcPr marL="44450" marR="44450" marT="0" marB="0" anchor="b"/>
                </a:tc>
              </a:tr>
              <a:tr h="228931">
                <a:tc>
                  <a:txBody>
                    <a:bodyPr/>
                    <a:lstStyle/>
                    <a:p>
                      <a:pPr algn="ctr">
                        <a:lnSpc>
                          <a:spcPct val="115000"/>
                        </a:lnSpc>
                        <a:spcAft>
                          <a:spcPts val="0"/>
                        </a:spcAft>
                      </a:pPr>
                      <a:r>
                        <a:rPr lang="fr-FR" sz="1100" dirty="0">
                          <a:effectLst/>
                        </a:rPr>
                        <a:t>Colis perdu</a:t>
                      </a:r>
                      <a:endParaRPr lang="fr-FR"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fr-FR" sz="1100" dirty="0">
                          <a:effectLst/>
                        </a:rPr>
                        <a:t>1 Mois</a:t>
                      </a:r>
                      <a:endParaRPr lang="fr-FR"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fr-FR" sz="1100" dirty="0">
                          <a:effectLst/>
                        </a:rPr>
                        <a:t>100%</a:t>
                      </a:r>
                      <a:endParaRPr lang="fr-FR" sz="1100" dirty="0">
                        <a:effectLst/>
                        <a:latin typeface="Calibri"/>
                        <a:ea typeface="Calibri"/>
                        <a:cs typeface="Times New Roman"/>
                      </a:endParaRPr>
                    </a:p>
                  </a:txBody>
                  <a:tcPr marL="44450" marR="44450" marT="0" marB="0" anchor="b"/>
                </a:tc>
              </a:tr>
            </a:tbl>
          </a:graphicData>
        </a:graphic>
      </p:graphicFrame>
      <p:sp>
        <p:nvSpPr>
          <p:cNvPr id="7" name="Rectangle 43"/>
          <p:cNvSpPr>
            <a:spLocks noChangeArrowheads="1"/>
          </p:cNvSpPr>
          <p:nvPr/>
        </p:nvSpPr>
        <p:spPr bwMode="auto">
          <a:xfrm>
            <a:off x="276672" y="1259047"/>
            <a:ext cx="7607696" cy="62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Délai de réclamation et taux de remboursement</a:t>
            </a:r>
            <a:endParaRPr kumimoji="0" lang="nl-NL" altLang="fr-FR" sz="1100" b="1" i="1" u="none" strike="noStrike" cap="none" normalizeH="0" baseline="0" dirty="0" smtClean="0">
              <a:ln>
                <a:noFill/>
              </a:ln>
              <a:solidFill>
                <a:srgbClr val="4F81BD"/>
              </a:solidFill>
              <a:effectLst/>
              <a:latin typeface="Cambria" pitchFamily="18"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nl-NL" altLang="fr-F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84364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1689" y="116632"/>
            <a:ext cx="8229600" cy="544513"/>
          </a:xfrm>
          <a:solidFill>
            <a:schemeClr val="bg1">
              <a:lumMod val="95000"/>
            </a:schemeClr>
          </a:solidFill>
          <a:ln>
            <a:solidFill>
              <a:schemeClr val="bg1">
                <a:lumMod val="75000"/>
              </a:schemeClr>
            </a:solidFill>
          </a:ln>
        </p:spPr>
        <p:txBody>
          <a:bodyPr anchor="ctr"/>
          <a:lstStyle/>
          <a:p>
            <a:r>
              <a:rPr lang="fr-FR" sz="2800" dirty="0" smtClean="0"/>
              <a:t>Demande retour Pièces détachées RQU</a:t>
            </a:r>
            <a:endParaRPr lang="fr-FR" sz="2800" dirty="0"/>
          </a:p>
        </p:txBody>
      </p:sp>
      <p:sp>
        <p:nvSpPr>
          <p:cNvPr id="4" name="Rectangle 3"/>
          <p:cNvSpPr/>
          <p:nvPr/>
        </p:nvSpPr>
        <p:spPr>
          <a:xfrm>
            <a:off x="179511" y="836712"/>
            <a:ext cx="8836809" cy="3239348"/>
          </a:xfrm>
          <a:prstGeom prst="rect">
            <a:avLst/>
          </a:prstGeom>
        </p:spPr>
        <p:txBody>
          <a:bodyPr wrap="square">
            <a:spAutoFit/>
          </a:bodyPr>
          <a:lstStyle/>
          <a:p>
            <a:pPr algn="l"/>
            <a:r>
              <a:rPr lang="fr-FR" sz="1400" b="1" dirty="0" smtClean="0"/>
              <a:t>1- Pièces neuves non utilisées </a:t>
            </a:r>
            <a:r>
              <a:rPr lang="fr-FR" sz="1050" b="1" dirty="0" smtClean="0"/>
              <a:t>( A faire dans un délai d’un mois max après date facture)</a:t>
            </a:r>
          </a:p>
          <a:p>
            <a:pPr algn="l"/>
            <a:endParaRPr lang="fr-FR" sz="1050" b="1" dirty="0" smtClean="0"/>
          </a:p>
          <a:p>
            <a:pPr algn="l"/>
            <a:r>
              <a:rPr lang="fr-FR" sz="1200" b="1" dirty="0"/>
              <a:t>Description</a:t>
            </a:r>
            <a:r>
              <a:rPr lang="fr-FR" sz="1200" dirty="0"/>
              <a:t>: Cette raison est utilisée lorsque que vous </a:t>
            </a:r>
            <a:r>
              <a:rPr lang="fr-FR" sz="1200" dirty="0" smtClean="0"/>
              <a:t>avez commandé une pièce et non utilisée pour une intervention en SG</a:t>
            </a:r>
            <a:endParaRPr lang="fr-FR" sz="1200" dirty="0"/>
          </a:p>
          <a:p>
            <a:pPr algn="l"/>
            <a:r>
              <a:rPr lang="fr-FR" sz="1200" dirty="0"/>
              <a:t>Il faut faire une demande d’accord de retour avec la raison du retour : </a:t>
            </a:r>
            <a:r>
              <a:rPr lang="fr-FR" sz="1200" b="1" dirty="0" smtClean="0"/>
              <a:t>«</a:t>
            </a:r>
            <a:r>
              <a:rPr lang="fr-FR" sz="1200" dirty="0">
                <a:effectLst>
                  <a:outerShdw blurRad="38100" dist="38100" dir="2700000" algn="tl">
                    <a:srgbClr val="000000">
                      <a:alpha val="43137"/>
                    </a:srgbClr>
                  </a:outerShdw>
                </a:effectLst>
                <a:sym typeface="Wingdings" panose="05000000000000000000" pitchFamily="2" charset="2"/>
              </a:rPr>
              <a:t>Erreur Client</a:t>
            </a:r>
            <a:r>
              <a:rPr lang="fr-FR" sz="1200" dirty="0">
                <a:sym typeface="Wingdings" panose="05000000000000000000" pitchFamily="2" charset="2"/>
              </a:rPr>
              <a:t> </a:t>
            </a:r>
            <a:r>
              <a:rPr lang="fr-FR" sz="1200" b="1" dirty="0"/>
              <a:t> </a:t>
            </a:r>
            <a:r>
              <a:rPr lang="fr-FR" sz="1200" b="1" dirty="0" smtClean="0"/>
              <a:t>»</a:t>
            </a:r>
            <a:endParaRPr lang="fr-FR" sz="1200" b="1" dirty="0"/>
          </a:p>
          <a:p>
            <a:pPr algn="l"/>
            <a:endParaRPr lang="fr-FR" sz="1200" dirty="0"/>
          </a:p>
          <a:p>
            <a:pPr algn="l"/>
            <a:r>
              <a:rPr lang="fr-FR" sz="1200" dirty="0"/>
              <a:t>Attention les cartes électroniques neuves non utilisées ne doivent pas avoir de traces de vis (voir photo ci-dessous)</a:t>
            </a:r>
          </a:p>
          <a:p>
            <a:pPr algn="l"/>
            <a:r>
              <a:rPr lang="fr-FR" sz="1200" dirty="0"/>
              <a:t>Sauf s’il s’agit d’une carte reconditionnée (exemple référence CRB) </a:t>
            </a:r>
            <a:r>
              <a:rPr lang="fr-FR" sz="1200" dirty="0" smtClean="0">
                <a:sym typeface="Wingdings" panose="05000000000000000000" pitchFamily="2" charset="2"/>
              </a:rPr>
              <a:t> </a:t>
            </a:r>
            <a:r>
              <a:rPr lang="fr-FR" sz="1200" dirty="0" smtClean="0"/>
              <a:t> </a:t>
            </a:r>
            <a:r>
              <a:rPr lang="fr-FR" sz="1200" dirty="0">
                <a:sym typeface="Wingdings" panose="05000000000000000000" pitchFamily="2" charset="2"/>
              </a:rPr>
              <a:t>Remboursement à 70% </a:t>
            </a:r>
          </a:p>
          <a:p>
            <a:pPr algn="l"/>
            <a:endParaRPr lang="fr-FR" sz="1200" dirty="0" smtClean="0">
              <a:sym typeface="Wingdings" panose="05000000000000000000" pitchFamily="2" charset="2"/>
            </a:endParaRPr>
          </a:p>
          <a:p>
            <a:pPr algn="l"/>
            <a:endParaRPr lang="fr-FR" sz="1200" dirty="0" smtClean="0">
              <a:sym typeface="Wingdings" panose="05000000000000000000" pitchFamily="2" charset="2"/>
            </a:endParaRPr>
          </a:p>
          <a:p>
            <a:pPr algn="l"/>
            <a:endParaRPr lang="fr-FR" sz="1200" dirty="0" smtClean="0"/>
          </a:p>
          <a:p>
            <a:pPr algn="l"/>
            <a:r>
              <a:rPr lang="fr-FR" sz="1400" dirty="0" smtClean="0"/>
              <a:t>				</a:t>
            </a:r>
            <a:endParaRPr lang="fr-FR" sz="1400" dirty="0"/>
          </a:p>
          <a:p>
            <a:pPr algn="l"/>
            <a:endParaRPr lang="fr-FR" sz="1400" dirty="0" smtClean="0"/>
          </a:p>
          <a:p>
            <a:pPr algn="l"/>
            <a:endParaRPr lang="fr-FR" sz="1400" dirty="0"/>
          </a:p>
          <a:p>
            <a:pPr algn="l"/>
            <a:endParaRPr lang="fr-FR" sz="1400" dirty="0" smtClean="0"/>
          </a:p>
          <a:p>
            <a:pPr algn="l"/>
            <a:endParaRPr lang="fr-FR" sz="1400" dirty="0"/>
          </a:p>
          <a:p>
            <a:pPr algn="l"/>
            <a:endParaRPr lang="fr-FR" sz="1400" dirty="0" smtClean="0"/>
          </a:p>
        </p:txBody>
      </p:sp>
      <p:pic>
        <p:nvPicPr>
          <p:cNvPr id="2048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435" y="2564904"/>
            <a:ext cx="4298046"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e la date 2"/>
          <p:cNvSpPr>
            <a:spLocks noGrp="1"/>
          </p:cNvSpPr>
          <p:nvPr>
            <p:ph type="dt" sz="half" idx="10"/>
          </p:nvPr>
        </p:nvSpPr>
        <p:spPr/>
        <p:txBody>
          <a:bodyPr/>
          <a:lstStyle/>
          <a:p>
            <a:pPr>
              <a:defRPr/>
            </a:pPr>
            <a:fld id="{0E06744C-7C21-4BA3-93D7-7F2CF7ADB408}" type="datetime1">
              <a:rPr lang="fr-FR" smtClean="0"/>
              <a:t>06/03/2018</a:t>
            </a:fld>
            <a:endParaRPr lang="en-US"/>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2570" y="2711421"/>
            <a:ext cx="2211147" cy="22992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9192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1689" y="116632"/>
            <a:ext cx="8229600" cy="544513"/>
          </a:xfrm>
          <a:solidFill>
            <a:schemeClr val="bg1">
              <a:lumMod val="95000"/>
            </a:schemeClr>
          </a:solidFill>
          <a:ln>
            <a:solidFill>
              <a:schemeClr val="bg1">
                <a:lumMod val="75000"/>
              </a:schemeClr>
            </a:solidFill>
          </a:ln>
        </p:spPr>
        <p:txBody>
          <a:bodyPr anchor="ctr"/>
          <a:lstStyle/>
          <a:p>
            <a:r>
              <a:rPr lang="fr-FR" sz="2800" dirty="0" smtClean="0"/>
              <a:t>Demande retour Pièces détachées RQU</a:t>
            </a:r>
            <a:endParaRPr lang="fr-FR" sz="2800" dirty="0"/>
          </a:p>
        </p:txBody>
      </p:sp>
      <p:sp>
        <p:nvSpPr>
          <p:cNvPr id="4" name="Rectangle 3"/>
          <p:cNvSpPr/>
          <p:nvPr/>
        </p:nvSpPr>
        <p:spPr>
          <a:xfrm>
            <a:off x="179512" y="876067"/>
            <a:ext cx="8712968" cy="6463308"/>
          </a:xfrm>
          <a:prstGeom prst="rect">
            <a:avLst/>
          </a:prstGeom>
        </p:spPr>
        <p:txBody>
          <a:bodyPr wrap="square">
            <a:spAutoFit/>
          </a:bodyPr>
          <a:lstStyle/>
          <a:p>
            <a:pPr algn="l"/>
            <a:r>
              <a:rPr lang="fr-FR" sz="1400" b="1" dirty="0" smtClean="0"/>
              <a:t>Pièce </a:t>
            </a:r>
            <a:r>
              <a:rPr lang="fr-FR" sz="1400" b="1" dirty="0"/>
              <a:t>défectueuse : </a:t>
            </a:r>
            <a:endParaRPr lang="fr-FR" sz="1400" b="1" dirty="0" smtClean="0"/>
          </a:p>
          <a:p>
            <a:pPr algn="l"/>
            <a:endParaRPr lang="fr-FR" sz="1400" b="1" dirty="0" smtClean="0"/>
          </a:p>
          <a:p>
            <a:pPr algn="l"/>
            <a:r>
              <a:rPr lang="fr-FR" sz="1200" dirty="0"/>
              <a:t>Description: Cette raison doit être utilisée lorsque la pièce a un défaut technique et non quand la pièce est abimée. </a:t>
            </a:r>
          </a:p>
          <a:p>
            <a:pPr algn="l"/>
            <a:endParaRPr lang="fr-FR" sz="1400" b="1" dirty="0"/>
          </a:p>
          <a:p>
            <a:pPr algn="l"/>
            <a:r>
              <a:rPr lang="fr-FR" sz="1200" dirty="0" smtClean="0"/>
              <a:t>Cas possible : une dalle reçue cassée (carton non abimé) mais visible uniquement lors de l’allumage de la dalle,</a:t>
            </a:r>
          </a:p>
          <a:p>
            <a:pPr algn="l"/>
            <a:r>
              <a:rPr lang="fr-FR" sz="1200" dirty="0"/>
              <a:t>Il faut faire une demande d’accord de retour avec la raison du retour : </a:t>
            </a:r>
            <a:r>
              <a:rPr lang="fr-FR" sz="1200" b="1" dirty="0"/>
              <a:t>«  </a:t>
            </a:r>
            <a:r>
              <a:rPr lang="fr-FR" sz="1200" b="1" dirty="0">
                <a:effectLst>
                  <a:outerShdw blurRad="38100" dist="38100" dir="2700000" algn="tl">
                    <a:srgbClr val="000000">
                      <a:alpha val="43137"/>
                    </a:srgbClr>
                  </a:outerShdw>
                </a:effectLst>
              </a:rPr>
              <a:t>Pièces </a:t>
            </a:r>
            <a:r>
              <a:rPr lang="fr-FR" sz="1200" b="1" dirty="0" smtClean="0">
                <a:effectLst>
                  <a:outerShdw blurRad="38100" dist="38100" dir="2700000" algn="tl">
                    <a:srgbClr val="000000">
                      <a:alpha val="43137"/>
                    </a:srgbClr>
                  </a:outerShdw>
                </a:effectLst>
              </a:rPr>
              <a:t>défectueuse</a:t>
            </a:r>
            <a:r>
              <a:rPr lang="fr-FR" sz="1200" b="1" dirty="0">
                <a:effectLst>
                  <a:outerShdw blurRad="38100" dist="38100" dir="2700000" algn="tl">
                    <a:srgbClr val="000000">
                      <a:alpha val="43137"/>
                    </a:srgbClr>
                  </a:outerShdw>
                </a:effectLst>
              </a:rPr>
              <a:t> </a:t>
            </a:r>
            <a:r>
              <a:rPr lang="fr-FR" sz="1200" b="1" dirty="0"/>
              <a:t>»</a:t>
            </a:r>
          </a:p>
          <a:p>
            <a:pPr algn="l"/>
            <a:endParaRPr lang="fr-FR" sz="1200" b="1" dirty="0"/>
          </a:p>
          <a:p>
            <a:pPr algn="l"/>
            <a:endParaRPr lang="fr-FR" sz="1200" dirty="0"/>
          </a:p>
          <a:p>
            <a:pPr algn="l"/>
            <a:r>
              <a:rPr lang="fr-FR" sz="1200" b="1" dirty="0" smtClean="0"/>
              <a:t>Minimum </a:t>
            </a:r>
            <a:r>
              <a:rPr lang="fr-FR" sz="1200" b="1" dirty="0"/>
              <a:t>d’information pour valider la réclamation: </a:t>
            </a:r>
            <a:endParaRPr lang="fr-FR" sz="1200" dirty="0"/>
          </a:p>
          <a:p>
            <a:pPr algn="l"/>
            <a:r>
              <a:rPr lang="fr-FR" sz="1200" dirty="0"/>
              <a:t>1. Description Claire </a:t>
            </a:r>
            <a:r>
              <a:rPr lang="fr-FR" sz="1200" dirty="0" smtClean="0"/>
              <a:t>de </a:t>
            </a:r>
            <a:r>
              <a:rPr lang="fr-FR" sz="1200" dirty="0"/>
              <a:t>la panne rencontrée </a:t>
            </a:r>
            <a:r>
              <a:rPr lang="fr-FR" sz="1200" dirty="0" smtClean="0"/>
              <a:t>dans le champs GSFS « Remarques du retour »</a:t>
            </a:r>
            <a:endParaRPr lang="fr-FR" sz="1200" dirty="0"/>
          </a:p>
          <a:p>
            <a:pPr algn="l"/>
            <a:r>
              <a:rPr lang="fr-FR" sz="1200" dirty="0"/>
              <a:t>2. Photo de la </a:t>
            </a:r>
            <a:r>
              <a:rPr lang="fr-FR" sz="1200" dirty="0" smtClean="0"/>
              <a:t>panne présentant </a:t>
            </a:r>
            <a:r>
              <a:rPr lang="fr-FR" sz="1200" dirty="0"/>
              <a:t>le défaut. </a:t>
            </a:r>
            <a:r>
              <a:rPr lang="fr-FR" sz="1000" dirty="0"/>
              <a:t>(voir photo ci-dessous)</a:t>
            </a:r>
          </a:p>
          <a:p>
            <a:pPr algn="l"/>
            <a:r>
              <a:rPr lang="fr-FR" sz="1200" dirty="0"/>
              <a:t>3. Photo de l’étiquette de la référence de la pièce sur le </a:t>
            </a:r>
            <a:r>
              <a:rPr lang="fr-FR" sz="1200" dirty="0" smtClean="0"/>
              <a:t>carton </a:t>
            </a:r>
            <a:r>
              <a:rPr lang="fr-FR" sz="1000" dirty="0" smtClean="0"/>
              <a:t>(voir photo ci-dessous)</a:t>
            </a:r>
            <a:endParaRPr lang="fr-FR" sz="1000" dirty="0"/>
          </a:p>
          <a:p>
            <a:pPr algn="l"/>
            <a:r>
              <a:rPr lang="fr-FR" sz="1200" dirty="0" smtClean="0"/>
              <a:t>4. Pour les dalles «  Photo de la plaque signalétique de la dalle </a:t>
            </a:r>
            <a:r>
              <a:rPr lang="fr-FR" sz="1000" dirty="0" smtClean="0"/>
              <a:t>(</a:t>
            </a:r>
            <a:r>
              <a:rPr lang="fr-FR" sz="1000" dirty="0"/>
              <a:t>voir photo ci-dessous)</a:t>
            </a:r>
          </a:p>
          <a:p>
            <a:pPr algn="l"/>
            <a:r>
              <a:rPr lang="fr-FR" sz="1200" dirty="0" smtClean="0"/>
              <a:t>5. La </a:t>
            </a:r>
            <a:r>
              <a:rPr lang="fr-FR" sz="1200" dirty="0"/>
              <a:t>réclamation doit être faite sous 3 mois maximum après la date de facturation. </a:t>
            </a:r>
          </a:p>
          <a:p>
            <a:pPr algn="l"/>
            <a:endParaRPr lang="fr-FR" sz="1200" dirty="0"/>
          </a:p>
          <a:p>
            <a:pPr algn="l"/>
            <a:endParaRPr lang="fr-FR" sz="1200" dirty="0"/>
          </a:p>
          <a:p>
            <a:pPr algn="l"/>
            <a:endParaRPr lang="fr-FR" sz="1200" b="1" dirty="0" smtClean="0"/>
          </a:p>
          <a:p>
            <a:pPr algn="l"/>
            <a:endParaRPr lang="fr-FR" sz="1200" b="1" dirty="0" smtClean="0"/>
          </a:p>
          <a:p>
            <a:pPr algn="l"/>
            <a:endParaRPr lang="fr-FR" sz="1200" dirty="0">
              <a:sym typeface="Wingdings" panose="05000000000000000000" pitchFamily="2" charset="2"/>
            </a:endParaRPr>
          </a:p>
          <a:p>
            <a:pPr algn="l"/>
            <a:endParaRPr lang="fr-FR" sz="1400" dirty="0">
              <a:sym typeface="Wingdings" panose="05000000000000000000" pitchFamily="2" charset="2"/>
            </a:endParaRPr>
          </a:p>
          <a:p>
            <a:pPr algn="l"/>
            <a:endParaRPr lang="fr-FR" sz="1400" dirty="0" smtClean="0"/>
          </a:p>
          <a:p>
            <a:pPr algn="l"/>
            <a:endParaRPr lang="fr-FR" sz="1400" dirty="0"/>
          </a:p>
          <a:p>
            <a:pPr algn="l"/>
            <a:r>
              <a:rPr lang="fr-FR" sz="1400" dirty="0"/>
              <a:t> </a:t>
            </a:r>
          </a:p>
          <a:p>
            <a:pPr lvl="0" algn="l"/>
            <a:endParaRPr lang="fr-FR" sz="1400" dirty="0"/>
          </a:p>
          <a:p>
            <a:pPr lvl="0" algn="l"/>
            <a:endParaRPr lang="fr-FR" sz="1400" dirty="0" smtClean="0"/>
          </a:p>
          <a:p>
            <a:pPr lvl="0" algn="l"/>
            <a:endParaRPr lang="fr-FR" sz="1400" dirty="0"/>
          </a:p>
          <a:p>
            <a:pPr lvl="0" algn="l"/>
            <a:endParaRPr lang="fr-FR" sz="1400" dirty="0" smtClean="0"/>
          </a:p>
          <a:p>
            <a:pPr lvl="0" algn="l"/>
            <a:endParaRPr lang="fr-FR" sz="1400" dirty="0" smtClean="0"/>
          </a:p>
          <a:p>
            <a:pPr lvl="0" algn="l"/>
            <a:endParaRPr lang="fr-FR" sz="1400" dirty="0"/>
          </a:p>
          <a:p>
            <a:pPr lvl="0" algn="l"/>
            <a:endParaRPr lang="fr-FR" sz="1400" dirty="0" smtClean="0"/>
          </a:p>
          <a:p>
            <a:pPr lvl="0" algn="l"/>
            <a:endParaRPr lang="fr-FR" sz="1400" dirty="0"/>
          </a:p>
        </p:txBody>
      </p:sp>
      <p:sp>
        <p:nvSpPr>
          <p:cNvPr id="3" name="Espace réservé de la date 2"/>
          <p:cNvSpPr>
            <a:spLocks noGrp="1"/>
          </p:cNvSpPr>
          <p:nvPr>
            <p:ph type="dt" sz="half" idx="10"/>
          </p:nvPr>
        </p:nvSpPr>
        <p:spPr/>
        <p:txBody>
          <a:bodyPr/>
          <a:lstStyle/>
          <a:p>
            <a:pPr>
              <a:defRPr/>
            </a:pPr>
            <a:fld id="{2C51151A-17A1-4AF7-9DF1-B3EBB61ACDC5}" type="datetime1">
              <a:rPr lang="fr-FR" smtClean="0"/>
              <a:t>06/03/2018</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645024"/>
            <a:ext cx="5904657" cy="262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3657411"/>
            <a:ext cx="1740007" cy="21379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4384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1689" y="116632"/>
            <a:ext cx="8229600" cy="544513"/>
          </a:xfrm>
          <a:solidFill>
            <a:schemeClr val="bg1">
              <a:lumMod val="95000"/>
            </a:schemeClr>
          </a:solidFill>
          <a:ln>
            <a:solidFill>
              <a:schemeClr val="bg1">
                <a:lumMod val="75000"/>
              </a:schemeClr>
            </a:solidFill>
          </a:ln>
        </p:spPr>
        <p:txBody>
          <a:bodyPr anchor="ctr"/>
          <a:lstStyle/>
          <a:p>
            <a:r>
              <a:rPr lang="fr-FR" sz="2800" dirty="0" smtClean="0"/>
              <a:t>Demande retour Pièces détachées RQU</a:t>
            </a:r>
            <a:endParaRPr lang="fr-FR" sz="2800" dirty="0"/>
          </a:p>
        </p:txBody>
      </p:sp>
      <p:sp>
        <p:nvSpPr>
          <p:cNvPr id="4" name="Rectangle 3"/>
          <p:cNvSpPr/>
          <p:nvPr/>
        </p:nvSpPr>
        <p:spPr>
          <a:xfrm>
            <a:off x="179512" y="764704"/>
            <a:ext cx="8712968" cy="5416868"/>
          </a:xfrm>
          <a:prstGeom prst="rect">
            <a:avLst/>
          </a:prstGeom>
        </p:spPr>
        <p:txBody>
          <a:bodyPr wrap="square">
            <a:spAutoFit/>
          </a:bodyPr>
          <a:lstStyle/>
          <a:p>
            <a:pPr algn="l"/>
            <a:r>
              <a:rPr lang="fr-FR" sz="1400" b="1" dirty="0" smtClean="0"/>
              <a:t>Pièce </a:t>
            </a:r>
            <a:r>
              <a:rPr lang="fr-FR" sz="1400" b="1" dirty="0"/>
              <a:t>abimée par </a:t>
            </a:r>
            <a:r>
              <a:rPr lang="fr-FR" sz="1400" b="1" dirty="0" smtClean="0"/>
              <a:t>notre stock: </a:t>
            </a:r>
          </a:p>
          <a:p>
            <a:pPr algn="l"/>
            <a:endParaRPr lang="fr-FR" sz="1400" b="1" dirty="0" smtClean="0"/>
          </a:p>
          <a:p>
            <a:pPr algn="l"/>
            <a:r>
              <a:rPr lang="fr-FR" sz="1200" dirty="0"/>
              <a:t>Description: Cette raison doit être utilisée lorsque le client reçoit une pièce abimée et que le colis n’est pas abimé. </a:t>
            </a:r>
          </a:p>
          <a:p>
            <a:pPr algn="l"/>
            <a:r>
              <a:rPr lang="fr-FR" sz="1200" dirty="0"/>
              <a:t>La réclamation doit être faite sous 5 jours ouvrables après la date de livraison. </a:t>
            </a:r>
          </a:p>
          <a:p>
            <a:pPr algn="l"/>
            <a:r>
              <a:rPr lang="fr-FR" sz="1200" dirty="0" smtClean="0"/>
              <a:t>Merci </a:t>
            </a:r>
            <a:r>
              <a:rPr lang="fr-FR" sz="1200" dirty="0"/>
              <a:t>de contrôler </a:t>
            </a:r>
            <a:r>
              <a:rPr lang="fr-FR" sz="1200" dirty="0" smtClean="0"/>
              <a:t>les </a:t>
            </a:r>
            <a:r>
              <a:rPr lang="fr-FR" sz="1200" dirty="0"/>
              <a:t>réceptions des dalles avec le </a:t>
            </a:r>
            <a:r>
              <a:rPr lang="fr-FR" sz="1200" dirty="0" smtClean="0"/>
              <a:t>transporteur.</a:t>
            </a:r>
          </a:p>
          <a:p>
            <a:pPr algn="l"/>
            <a:endParaRPr lang="fr-FR" sz="1200" dirty="0"/>
          </a:p>
          <a:p>
            <a:pPr algn="l"/>
            <a:endParaRPr lang="fr-FR" sz="1200" b="1" dirty="0" smtClean="0"/>
          </a:p>
          <a:p>
            <a:pPr algn="l"/>
            <a:r>
              <a:rPr lang="fr-FR" sz="1200" dirty="0" smtClean="0"/>
              <a:t>Il faut faire une demande d’accord de retour avec la raison du retour : </a:t>
            </a:r>
            <a:r>
              <a:rPr lang="fr-FR" sz="1200" b="1" dirty="0" smtClean="0"/>
              <a:t>«  </a:t>
            </a:r>
            <a:r>
              <a:rPr lang="fr-FR" sz="1200" b="1" dirty="0" smtClean="0">
                <a:effectLst>
                  <a:outerShdw blurRad="38100" dist="38100" dir="2700000" algn="tl">
                    <a:srgbClr val="000000">
                      <a:alpha val="43137"/>
                    </a:srgbClr>
                  </a:outerShdw>
                </a:effectLst>
              </a:rPr>
              <a:t>Pièces abimées par notre stock </a:t>
            </a:r>
            <a:r>
              <a:rPr lang="fr-FR" sz="1200" b="1" dirty="0" smtClean="0"/>
              <a:t>»</a:t>
            </a:r>
          </a:p>
          <a:p>
            <a:pPr algn="l"/>
            <a:endParaRPr lang="fr-FR" sz="1200" b="1" dirty="0" smtClean="0"/>
          </a:p>
          <a:p>
            <a:pPr algn="l"/>
            <a:r>
              <a:rPr lang="fr-FR" sz="1200" b="1" dirty="0" smtClean="0"/>
              <a:t>Minimum </a:t>
            </a:r>
            <a:r>
              <a:rPr lang="fr-FR" sz="1200" b="1" dirty="0"/>
              <a:t>d’information pour valider la réclamation: </a:t>
            </a:r>
            <a:endParaRPr lang="fr-FR" sz="1200" dirty="0"/>
          </a:p>
          <a:p>
            <a:pPr algn="l"/>
            <a:r>
              <a:rPr lang="fr-FR" sz="1100" dirty="0"/>
              <a:t>1. La réclamation doit être faite sous 5 jours ouvrables après la date de livraison. </a:t>
            </a:r>
          </a:p>
          <a:p>
            <a:pPr algn="l"/>
            <a:r>
              <a:rPr lang="fr-FR" sz="1100" dirty="0"/>
              <a:t>2</a:t>
            </a:r>
            <a:r>
              <a:rPr lang="fr-FR" sz="1100" dirty="0" smtClean="0"/>
              <a:t>. </a:t>
            </a:r>
            <a:r>
              <a:rPr lang="fr-FR" sz="1100" dirty="0"/>
              <a:t>Il faut joindre une photo de la pièce abimée </a:t>
            </a:r>
            <a:endParaRPr lang="fr-FR" sz="1100" dirty="0" smtClean="0"/>
          </a:p>
          <a:p>
            <a:pPr algn="l"/>
            <a:r>
              <a:rPr lang="fr-FR" sz="1100" dirty="0" smtClean="0"/>
              <a:t>3. </a:t>
            </a:r>
            <a:r>
              <a:rPr lang="fr-FR" sz="1100" dirty="0"/>
              <a:t>Il faut joindre </a:t>
            </a:r>
            <a:r>
              <a:rPr lang="fr-FR" sz="1100" dirty="0" smtClean="0"/>
              <a:t>une photo du carton  </a:t>
            </a:r>
          </a:p>
          <a:p>
            <a:pPr algn="l"/>
            <a:r>
              <a:rPr lang="fr-FR" sz="1100" dirty="0" smtClean="0"/>
              <a:t>4. </a:t>
            </a:r>
            <a:r>
              <a:rPr lang="fr-FR" sz="1100" dirty="0"/>
              <a:t>Il faut joindre </a:t>
            </a:r>
            <a:r>
              <a:rPr lang="fr-FR" sz="1100" dirty="0" smtClean="0"/>
              <a:t>une photo de </a:t>
            </a:r>
            <a:r>
              <a:rPr lang="fr-FR" sz="1100" dirty="0"/>
              <a:t>l’étiquette de la référence de la pièce sur le </a:t>
            </a:r>
            <a:r>
              <a:rPr lang="fr-FR" sz="1100" dirty="0" smtClean="0"/>
              <a:t>carton </a:t>
            </a:r>
            <a:r>
              <a:rPr lang="fr-FR" sz="1100" dirty="0"/>
              <a:t>(voir photo ci-dessous)</a:t>
            </a:r>
          </a:p>
          <a:p>
            <a:pPr algn="l"/>
            <a:r>
              <a:rPr lang="fr-FR" sz="1100" dirty="0" smtClean="0"/>
              <a:t>    Dans </a:t>
            </a:r>
            <a:r>
              <a:rPr lang="fr-FR" sz="1100" dirty="0"/>
              <a:t>le cas ou c’est </a:t>
            </a:r>
            <a:r>
              <a:rPr lang="fr-FR" sz="1100" dirty="0" smtClean="0"/>
              <a:t>des dalles</a:t>
            </a:r>
            <a:r>
              <a:rPr lang="fr-FR" sz="1100" dirty="0"/>
              <a:t>, merci d’y ajouter «  Photo de la plaque signalétique de la dalle (voir photo ci-dessous</a:t>
            </a:r>
            <a:r>
              <a:rPr lang="fr-FR" sz="1100" dirty="0" smtClean="0"/>
              <a:t>)</a:t>
            </a:r>
          </a:p>
          <a:p>
            <a:pPr algn="l"/>
            <a:r>
              <a:rPr lang="fr-FR" sz="1100" dirty="0" smtClean="0"/>
              <a:t>4. Pas de retour des pièces abimées chez PANTOS</a:t>
            </a:r>
            <a:endParaRPr lang="fr-FR" sz="1100" dirty="0"/>
          </a:p>
          <a:p>
            <a:pPr algn="l"/>
            <a:endParaRPr lang="fr-FR" sz="1200" b="1" dirty="0" smtClean="0"/>
          </a:p>
          <a:p>
            <a:pPr algn="l"/>
            <a:endParaRPr lang="fr-FR" sz="1200" b="1" dirty="0"/>
          </a:p>
          <a:p>
            <a:pPr algn="l"/>
            <a:endParaRPr lang="fr-FR" sz="1200" b="1" dirty="0" smtClean="0"/>
          </a:p>
          <a:p>
            <a:pPr algn="l"/>
            <a:endParaRPr lang="fr-FR" sz="1200" b="1" dirty="0" smtClean="0"/>
          </a:p>
          <a:p>
            <a:pPr algn="l"/>
            <a:endParaRPr lang="fr-FR" sz="1200" b="1" dirty="0" smtClean="0"/>
          </a:p>
          <a:p>
            <a:pPr algn="l"/>
            <a:endParaRPr lang="fr-FR" sz="1200" dirty="0">
              <a:sym typeface="Wingdings" panose="05000000000000000000" pitchFamily="2" charset="2"/>
            </a:endParaRPr>
          </a:p>
          <a:p>
            <a:pPr algn="l"/>
            <a:endParaRPr lang="fr-FR" sz="1400" dirty="0">
              <a:sym typeface="Wingdings" panose="05000000000000000000" pitchFamily="2" charset="2"/>
            </a:endParaRPr>
          </a:p>
          <a:p>
            <a:pPr algn="l"/>
            <a:endParaRPr lang="fr-FR" sz="1400" dirty="0" smtClean="0"/>
          </a:p>
          <a:p>
            <a:pPr algn="l"/>
            <a:endParaRPr lang="fr-FR" sz="1400" dirty="0"/>
          </a:p>
          <a:p>
            <a:pPr algn="l"/>
            <a:r>
              <a:rPr lang="fr-FR" sz="1400" dirty="0"/>
              <a:t> </a:t>
            </a:r>
          </a:p>
          <a:p>
            <a:pPr lvl="0" algn="l"/>
            <a:endParaRPr lang="fr-FR" sz="1400" dirty="0"/>
          </a:p>
          <a:p>
            <a:pPr lvl="0" algn="l"/>
            <a:endParaRPr lang="fr-FR" sz="1400" dirty="0"/>
          </a:p>
        </p:txBody>
      </p:sp>
      <p:sp>
        <p:nvSpPr>
          <p:cNvPr id="3" name="Espace réservé de la date 2"/>
          <p:cNvSpPr>
            <a:spLocks noGrp="1"/>
          </p:cNvSpPr>
          <p:nvPr>
            <p:ph type="dt" sz="half" idx="10"/>
          </p:nvPr>
        </p:nvSpPr>
        <p:spPr/>
        <p:txBody>
          <a:bodyPr/>
          <a:lstStyle/>
          <a:p>
            <a:pPr>
              <a:defRPr/>
            </a:pPr>
            <a:fld id="{2C51151A-17A1-4AF7-9DF1-B3EBB61ACDC5}" type="datetime1">
              <a:rPr lang="fr-FR" smtClean="0"/>
              <a:t>06/03/2018</a:t>
            </a:fld>
            <a:endParaRPr lang="en-US"/>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620" y="3907362"/>
            <a:ext cx="1860627" cy="201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28" y="3861048"/>
            <a:ext cx="4535996" cy="2056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3929879"/>
            <a:ext cx="1703136" cy="19880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3411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1689" y="116632"/>
            <a:ext cx="8229600" cy="544513"/>
          </a:xfrm>
          <a:solidFill>
            <a:schemeClr val="bg1">
              <a:lumMod val="95000"/>
            </a:schemeClr>
          </a:solidFill>
          <a:ln>
            <a:solidFill>
              <a:schemeClr val="bg1">
                <a:lumMod val="75000"/>
              </a:schemeClr>
            </a:solidFill>
          </a:ln>
        </p:spPr>
        <p:txBody>
          <a:bodyPr anchor="ctr"/>
          <a:lstStyle/>
          <a:p>
            <a:r>
              <a:rPr lang="fr-FR" sz="2800" dirty="0" smtClean="0"/>
              <a:t>Demande retour Pièces détachées RQU</a:t>
            </a:r>
            <a:endParaRPr lang="fr-FR" sz="2800" dirty="0"/>
          </a:p>
        </p:txBody>
      </p:sp>
      <p:sp>
        <p:nvSpPr>
          <p:cNvPr id="4" name="Rectangle 3"/>
          <p:cNvSpPr/>
          <p:nvPr/>
        </p:nvSpPr>
        <p:spPr>
          <a:xfrm>
            <a:off x="179512" y="764704"/>
            <a:ext cx="8712968" cy="6093976"/>
          </a:xfrm>
          <a:prstGeom prst="rect">
            <a:avLst/>
          </a:prstGeom>
        </p:spPr>
        <p:txBody>
          <a:bodyPr wrap="square">
            <a:spAutoFit/>
          </a:bodyPr>
          <a:lstStyle/>
          <a:p>
            <a:pPr algn="l"/>
            <a:r>
              <a:rPr lang="fr-FR" sz="1400" b="1" dirty="0" smtClean="0"/>
              <a:t>Pièce </a:t>
            </a:r>
            <a:r>
              <a:rPr lang="fr-FR" sz="1400" b="1" dirty="0"/>
              <a:t>abimée par le transporteur : </a:t>
            </a:r>
            <a:endParaRPr lang="fr-FR" sz="1400" b="1" dirty="0" smtClean="0"/>
          </a:p>
          <a:p>
            <a:pPr algn="l"/>
            <a:endParaRPr lang="fr-FR" sz="1400" b="1" dirty="0" smtClean="0"/>
          </a:p>
          <a:p>
            <a:pPr algn="l"/>
            <a:r>
              <a:rPr lang="fr-FR" sz="1200" b="1" dirty="0"/>
              <a:t>Description: </a:t>
            </a:r>
            <a:r>
              <a:rPr lang="fr-FR" sz="1200" dirty="0"/>
              <a:t>Cette raison doit être utilisée lorsque </a:t>
            </a:r>
            <a:r>
              <a:rPr lang="fr-FR" sz="1200" dirty="0" smtClean="0"/>
              <a:t>les pièces sont abimées par </a:t>
            </a:r>
            <a:r>
              <a:rPr lang="fr-FR" sz="1200" dirty="0"/>
              <a:t>le transporteur. </a:t>
            </a:r>
          </a:p>
          <a:p>
            <a:pPr algn="l"/>
            <a:r>
              <a:rPr lang="fr-FR" sz="1200" dirty="0"/>
              <a:t>La réclamation doit être faite sous 5 jours ouvrables après la date de livraison. </a:t>
            </a:r>
          </a:p>
          <a:p>
            <a:pPr algn="l"/>
            <a:r>
              <a:rPr lang="fr-FR" sz="1200" dirty="0" smtClean="0"/>
              <a:t>Merci </a:t>
            </a:r>
            <a:r>
              <a:rPr lang="fr-FR" sz="1200" dirty="0"/>
              <a:t>de contrôler </a:t>
            </a:r>
            <a:r>
              <a:rPr lang="fr-FR" sz="1200" dirty="0" smtClean="0"/>
              <a:t>les </a:t>
            </a:r>
            <a:r>
              <a:rPr lang="fr-FR" sz="1200" dirty="0"/>
              <a:t>réceptions des dalles avec le </a:t>
            </a:r>
            <a:r>
              <a:rPr lang="fr-FR" sz="1200" dirty="0" smtClean="0"/>
              <a:t>transporteur.</a:t>
            </a:r>
          </a:p>
          <a:p>
            <a:pPr algn="l"/>
            <a:endParaRPr lang="fr-FR" sz="1200" dirty="0"/>
          </a:p>
          <a:p>
            <a:pPr algn="l"/>
            <a:r>
              <a:rPr lang="fr-FR" sz="1200" dirty="0" smtClean="0"/>
              <a:t>1.Si une dalle arrive cassée avec le carton abimé, </a:t>
            </a:r>
            <a:r>
              <a:rPr lang="fr-FR" sz="1200" dirty="0"/>
              <a:t>merci de la refuser auprès du transporteur  </a:t>
            </a:r>
            <a:endParaRPr lang="fr-FR" sz="1200" dirty="0" smtClean="0"/>
          </a:p>
          <a:p>
            <a:pPr algn="l"/>
            <a:r>
              <a:rPr lang="fr-FR" sz="1200" dirty="0"/>
              <a:t> </a:t>
            </a:r>
            <a:r>
              <a:rPr lang="fr-FR" sz="1200" dirty="0" smtClean="0"/>
              <a:t>  et </a:t>
            </a:r>
            <a:r>
              <a:rPr lang="fr-FR" sz="1200" dirty="0"/>
              <a:t>faire une demande de retour </a:t>
            </a:r>
            <a:r>
              <a:rPr lang="fr-FR" sz="1200" dirty="0" smtClean="0"/>
              <a:t>avec la raison du retour  « </a:t>
            </a:r>
            <a:r>
              <a:rPr lang="fr-FR" sz="1200" dirty="0" smtClean="0">
                <a:effectLst>
                  <a:outerShdw blurRad="38100" dist="38100" dir="2700000" algn="tl">
                    <a:srgbClr val="000000">
                      <a:alpha val="43137"/>
                    </a:srgbClr>
                  </a:outerShdw>
                </a:effectLst>
              </a:rPr>
              <a:t>Colis </a:t>
            </a:r>
            <a:r>
              <a:rPr lang="fr-FR" sz="1200" dirty="0">
                <a:effectLst>
                  <a:outerShdw blurRad="38100" dist="38100" dir="2700000" algn="tl">
                    <a:srgbClr val="000000">
                      <a:alpha val="43137"/>
                    </a:srgbClr>
                  </a:outerShdw>
                </a:effectLst>
              </a:rPr>
              <a:t>refusé </a:t>
            </a:r>
            <a:r>
              <a:rPr lang="fr-FR" sz="1200" dirty="0" smtClean="0">
                <a:effectLst>
                  <a:outerShdw blurRad="38100" dist="38100" dir="2700000" algn="tl">
                    <a:srgbClr val="000000">
                      <a:alpha val="43137"/>
                    </a:srgbClr>
                  </a:outerShdw>
                </a:effectLst>
              </a:rPr>
              <a:t>»</a:t>
            </a:r>
            <a:endParaRPr lang="fr-FR" sz="1200" dirty="0">
              <a:effectLst>
                <a:outerShdw blurRad="38100" dist="38100" dir="2700000" algn="tl">
                  <a:srgbClr val="000000">
                    <a:alpha val="43137"/>
                  </a:srgbClr>
                </a:outerShdw>
              </a:effectLst>
            </a:endParaRPr>
          </a:p>
          <a:p>
            <a:pPr algn="l"/>
            <a:endParaRPr lang="fr-FR" sz="1200" b="1" dirty="0" smtClean="0"/>
          </a:p>
          <a:p>
            <a:pPr algn="l"/>
            <a:endParaRPr lang="fr-FR" sz="1200" b="1" dirty="0" smtClean="0"/>
          </a:p>
          <a:p>
            <a:pPr algn="l"/>
            <a:r>
              <a:rPr lang="fr-FR" sz="1200" dirty="0" smtClean="0"/>
              <a:t>2. Si vous n’avez pas refusé la livraison auprès du transporteur:</a:t>
            </a:r>
          </a:p>
          <a:p>
            <a:pPr algn="l"/>
            <a:r>
              <a:rPr lang="fr-FR" sz="1200" dirty="0" smtClean="0"/>
              <a:t>Il faut faire une demande d’accord de retour avec la raison du retour : </a:t>
            </a:r>
            <a:r>
              <a:rPr lang="fr-FR" sz="1200" b="1" dirty="0" smtClean="0"/>
              <a:t>«  </a:t>
            </a:r>
            <a:r>
              <a:rPr lang="fr-FR" sz="1200" b="1" dirty="0" smtClean="0">
                <a:effectLst>
                  <a:outerShdw blurRad="38100" dist="38100" dir="2700000" algn="tl">
                    <a:srgbClr val="000000">
                      <a:alpha val="43137"/>
                    </a:srgbClr>
                  </a:outerShdw>
                </a:effectLst>
              </a:rPr>
              <a:t>Pièces abimées par le transporteur </a:t>
            </a:r>
            <a:r>
              <a:rPr lang="fr-FR" sz="1200" b="1" dirty="0" smtClean="0"/>
              <a:t>»</a:t>
            </a:r>
          </a:p>
          <a:p>
            <a:pPr algn="l"/>
            <a:endParaRPr lang="fr-FR" sz="1200" b="1" dirty="0" smtClean="0"/>
          </a:p>
          <a:p>
            <a:pPr algn="l"/>
            <a:r>
              <a:rPr lang="fr-FR" sz="1200" b="1" dirty="0" smtClean="0"/>
              <a:t>Minimum </a:t>
            </a:r>
            <a:r>
              <a:rPr lang="fr-FR" sz="1200" b="1" dirty="0"/>
              <a:t>d’information pour valider la réclamation: </a:t>
            </a:r>
            <a:endParaRPr lang="fr-FR" sz="1200" dirty="0"/>
          </a:p>
          <a:p>
            <a:pPr algn="l"/>
            <a:r>
              <a:rPr lang="fr-FR" sz="1000" dirty="0"/>
              <a:t>1. La réclamation doit être faite sous 5 jours ouvrables après la date de livraison. </a:t>
            </a:r>
          </a:p>
          <a:p>
            <a:pPr algn="l"/>
            <a:r>
              <a:rPr lang="fr-FR" sz="1000" dirty="0"/>
              <a:t>2. Si le carton n’est pas en bon état merci d’émettre des réserves auprès du transporteur. </a:t>
            </a:r>
          </a:p>
          <a:p>
            <a:pPr algn="l"/>
            <a:r>
              <a:rPr lang="fr-FR" sz="1000" dirty="0"/>
              <a:t>3. Il faut joindre une photo de la pièce abimée et du carton  + </a:t>
            </a:r>
            <a:r>
              <a:rPr lang="fr-FR" sz="1000" dirty="0" smtClean="0"/>
              <a:t>Photo </a:t>
            </a:r>
            <a:r>
              <a:rPr lang="fr-FR" sz="1000" dirty="0"/>
              <a:t>de l’étiquette de la référence de la pièce sur le </a:t>
            </a:r>
            <a:r>
              <a:rPr lang="fr-FR" sz="1000" dirty="0" smtClean="0"/>
              <a:t>carton </a:t>
            </a:r>
            <a:r>
              <a:rPr lang="fr-FR" sz="1000" dirty="0"/>
              <a:t>(voir photo ci-dessous)</a:t>
            </a:r>
            <a:endParaRPr lang="fr-FR" sz="1100" dirty="0"/>
          </a:p>
          <a:p>
            <a:pPr algn="l"/>
            <a:r>
              <a:rPr lang="fr-FR" sz="1000" dirty="0" smtClean="0"/>
              <a:t>    Dans </a:t>
            </a:r>
            <a:r>
              <a:rPr lang="fr-FR" sz="1000" dirty="0"/>
              <a:t>le cas ou c’est </a:t>
            </a:r>
            <a:r>
              <a:rPr lang="fr-FR" sz="1000" dirty="0" smtClean="0"/>
              <a:t>des dalles</a:t>
            </a:r>
            <a:r>
              <a:rPr lang="fr-FR" sz="1000" dirty="0"/>
              <a:t>, merci d’y ajouter «  Photo de la plaque signalétique de la dalle </a:t>
            </a:r>
            <a:r>
              <a:rPr lang="fr-FR" sz="800" dirty="0"/>
              <a:t>(voir photo ci-dessous</a:t>
            </a:r>
            <a:r>
              <a:rPr lang="fr-FR" sz="800" dirty="0" smtClean="0"/>
              <a:t>)</a:t>
            </a:r>
            <a:endParaRPr lang="fr-FR" sz="1000" dirty="0" smtClean="0"/>
          </a:p>
          <a:p>
            <a:pPr algn="l"/>
            <a:r>
              <a:rPr lang="fr-FR" sz="1000" dirty="0" smtClean="0"/>
              <a:t>4. Pas de retour des pièces abimées chez PANTOS</a:t>
            </a:r>
            <a:endParaRPr lang="fr-FR" sz="1000" dirty="0"/>
          </a:p>
          <a:p>
            <a:pPr algn="l"/>
            <a:endParaRPr lang="fr-FR" sz="1200" b="1" dirty="0" smtClean="0"/>
          </a:p>
          <a:p>
            <a:pPr algn="l"/>
            <a:endParaRPr lang="fr-FR" sz="1200" b="1" dirty="0"/>
          </a:p>
          <a:p>
            <a:pPr algn="l"/>
            <a:endParaRPr lang="fr-FR" sz="1200" b="1" dirty="0" smtClean="0"/>
          </a:p>
          <a:p>
            <a:pPr algn="l"/>
            <a:endParaRPr lang="fr-FR" sz="1200" b="1" dirty="0" smtClean="0"/>
          </a:p>
          <a:p>
            <a:pPr algn="l"/>
            <a:endParaRPr lang="fr-FR" sz="1200" b="1" dirty="0" smtClean="0"/>
          </a:p>
          <a:p>
            <a:pPr algn="l"/>
            <a:endParaRPr lang="fr-FR" sz="1200" dirty="0">
              <a:sym typeface="Wingdings" panose="05000000000000000000" pitchFamily="2" charset="2"/>
            </a:endParaRPr>
          </a:p>
          <a:p>
            <a:pPr algn="l"/>
            <a:endParaRPr lang="fr-FR" sz="1400" dirty="0">
              <a:sym typeface="Wingdings" panose="05000000000000000000" pitchFamily="2" charset="2"/>
            </a:endParaRPr>
          </a:p>
          <a:p>
            <a:pPr algn="l"/>
            <a:endParaRPr lang="fr-FR" sz="1400" dirty="0" smtClean="0"/>
          </a:p>
          <a:p>
            <a:pPr algn="l"/>
            <a:endParaRPr lang="fr-FR" sz="1400" dirty="0"/>
          </a:p>
          <a:p>
            <a:pPr algn="l"/>
            <a:r>
              <a:rPr lang="fr-FR" sz="1400" dirty="0"/>
              <a:t> </a:t>
            </a:r>
          </a:p>
          <a:p>
            <a:pPr lvl="0" algn="l"/>
            <a:endParaRPr lang="fr-FR" sz="1400" dirty="0"/>
          </a:p>
          <a:p>
            <a:pPr lvl="0" algn="l"/>
            <a:endParaRPr lang="fr-FR" sz="1400"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417053"/>
            <a:ext cx="1656184" cy="18832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e la date 2"/>
          <p:cNvSpPr>
            <a:spLocks noGrp="1"/>
          </p:cNvSpPr>
          <p:nvPr>
            <p:ph type="dt" sz="half" idx="10"/>
          </p:nvPr>
        </p:nvSpPr>
        <p:spPr/>
        <p:txBody>
          <a:bodyPr/>
          <a:lstStyle/>
          <a:p>
            <a:pPr>
              <a:defRPr/>
            </a:pPr>
            <a:fld id="{2C51151A-17A1-4AF7-9DF1-B3EBB61ACDC5}" type="datetime1">
              <a:rPr lang="fr-FR" smtClean="0"/>
              <a:t>06/03/2018</a:t>
            </a:fld>
            <a:endParaRPr lang="en-US"/>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965654"/>
            <a:ext cx="1656184" cy="18753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371534"/>
            <a:ext cx="3528392" cy="2009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7" y="4417054"/>
            <a:ext cx="1860627" cy="1964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801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1689" y="116632"/>
            <a:ext cx="8229600" cy="544513"/>
          </a:xfrm>
          <a:solidFill>
            <a:schemeClr val="bg1">
              <a:lumMod val="95000"/>
            </a:schemeClr>
          </a:solidFill>
          <a:ln>
            <a:solidFill>
              <a:schemeClr val="bg1">
                <a:lumMod val="75000"/>
              </a:schemeClr>
            </a:solidFill>
          </a:ln>
        </p:spPr>
        <p:txBody>
          <a:bodyPr anchor="ctr"/>
          <a:lstStyle/>
          <a:p>
            <a:r>
              <a:rPr lang="fr-FR" sz="2800" dirty="0" smtClean="0"/>
              <a:t>Demande retour Pièces détachées RQU</a:t>
            </a:r>
            <a:endParaRPr lang="fr-FR" sz="2800" dirty="0"/>
          </a:p>
        </p:txBody>
      </p:sp>
      <p:sp>
        <p:nvSpPr>
          <p:cNvPr id="4" name="Rectangle 3"/>
          <p:cNvSpPr/>
          <p:nvPr/>
        </p:nvSpPr>
        <p:spPr>
          <a:xfrm>
            <a:off x="179512" y="764704"/>
            <a:ext cx="8712968" cy="5109091"/>
          </a:xfrm>
          <a:prstGeom prst="rect">
            <a:avLst/>
          </a:prstGeom>
        </p:spPr>
        <p:txBody>
          <a:bodyPr wrap="square">
            <a:spAutoFit/>
          </a:bodyPr>
          <a:lstStyle/>
          <a:p>
            <a:pPr algn="l"/>
            <a:r>
              <a:rPr lang="fr-FR" sz="1400" b="1" dirty="0" smtClean="0"/>
              <a:t>Mauvaise </a:t>
            </a:r>
            <a:r>
              <a:rPr lang="fr-FR" sz="1400" b="1" dirty="0"/>
              <a:t>pièce </a:t>
            </a:r>
            <a:r>
              <a:rPr lang="fr-FR" sz="1400" b="1" dirty="0" smtClean="0"/>
              <a:t>reçue:</a:t>
            </a:r>
            <a:endParaRPr lang="fr-FR" sz="1400" b="1" dirty="0"/>
          </a:p>
          <a:p>
            <a:pPr algn="l"/>
            <a:endParaRPr lang="fr-FR" sz="1400" b="1" dirty="0" smtClean="0"/>
          </a:p>
          <a:p>
            <a:pPr algn="l"/>
            <a:r>
              <a:rPr lang="fr-FR" sz="1200" b="1" dirty="0"/>
              <a:t>Description</a:t>
            </a:r>
            <a:r>
              <a:rPr lang="fr-FR" sz="1200" dirty="0"/>
              <a:t>: Cette raison doit être utilisée lorsque vous recevez une autre pièce qui ne correspond pas à celle commandée. </a:t>
            </a:r>
            <a:endParaRPr lang="fr-FR" sz="1200" dirty="0" smtClean="0"/>
          </a:p>
          <a:p>
            <a:pPr algn="l"/>
            <a:r>
              <a:rPr lang="fr-FR" sz="1200" i="1" dirty="0"/>
              <a:t>Pièce “A” commandée mais pièce “B” reçue.</a:t>
            </a:r>
            <a:endParaRPr lang="fr-FR" sz="1200" dirty="0"/>
          </a:p>
          <a:p>
            <a:pPr algn="l"/>
            <a:endParaRPr lang="fr-FR" sz="1200" b="1" dirty="0" smtClean="0"/>
          </a:p>
          <a:p>
            <a:pPr algn="l"/>
            <a:r>
              <a:rPr lang="fr-FR" sz="1200" dirty="0" smtClean="0"/>
              <a:t>Il faut faire une demande d’accord de retour avec la raison du retour : </a:t>
            </a:r>
            <a:r>
              <a:rPr lang="fr-FR" sz="1200" b="1" dirty="0" smtClean="0"/>
              <a:t>«  </a:t>
            </a:r>
            <a:r>
              <a:rPr lang="fr-FR" sz="1200" b="1" dirty="0" smtClean="0">
                <a:effectLst>
                  <a:outerShdw blurRad="38100" dist="38100" dir="2700000" algn="tl">
                    <a:srgbClr val="000000">
                      <a:alpha val="43137"/>
                    </a:srgbClr>
                  </a:outerShdw>
                </a:effectLst>
              </a:rPr>
              <a:t>Mauvaise pièce reçue </a:t>
            </a:r>
            <a:r>
              <a:rPr lang="fr-FR" sz="1200" b="1" dirty="0" smtClean="0"/>
              <a:t>»</a:t>
            </a:r>
          </a:p>
          <a:p>
            <a:pPr algn="l"/>
            <a:endParaRPr lang="fr-FR" sz="1200" b="1" dirty="0" smtClean="0"/>
          </a:p>
          <a:p>
            <a:pPr algn="l"/>
            <a:r>
              <a:rPr lang="fr-FR" sz="1200" b="1" dirty="0" smtClean="0"/>
              <a:t>Minimum </a:t>
            </a:r>
            <a:r>
              <a:rPr lang="fr-FR" sz="1200" b="1" dirty="0"/>
              <a:t>d’information pour valider la réclamation: </a:t>
            </a:r>
            <a:endParaRPr lang="fr-FR" sz="1200" dirty="0" smtClean="0"/>
          </a:p>
          <a:p>
            <a:pPr marL="228600" indent="-228600" algn="l">
              <a:buAutoNum type="arabicPeriod"/>
            </a:pPr>
            <a:r>
              <a:rPr lang="fr-FR" sz="1000" dirty="0" smtClean="0"/>
              <a:t>La réclamation doit être faite sous 1 mois maximum après la date de facturation. </a:t>
            </a:r>
          </a:p>
          <a:p>
            <a:pPr marL="228600" indent="-228600" algn="l">
              <a:buAutoNum type="arabicPeriod"/>
            </a:pPr>
            <a:r>
              <a:rPr lang="fr-FR" sz="1000" dirty="0" smtClean="0"/>
              <a:t>Photos </a:t>
            </a:r>
            <a:r>
              <a:rPr lang="fr-FR" sz="1000" dirty="0"/>
              <a:t>des étiquettes présentes sur le carton mais aussi celle portant la référence de la pièce </a:t>
            </a:r>
          </a:p>
          <a:p>
            <a:pPr marL="228600" indent="-228600" algn="l">
              <a:buAutoNum type="arabicPeriod"/>
            </a:pPr>
            <a:r>
              <a:rPr lang="fr-FR" sz="1000" dirty="0" smtClean="0"/>
              <a:t>Indiquer le modèle de l’appareil et suffixe. </a:t>
            </a:r>
          </a:p>
          <a:p>
            <a:pPr marL="228600" indent="-228600" algn="l">
              <a:buAutoNum type="arabicPeriod"/>
            </a:pPr>
            <a:r>
              <a:rPr lang="fr-FR" sz="1000" dirty="0"/>
              <a:t>Description claire dans la Remarque de la </a:t>
            </a:r>
            <a:r>
              <a:rPr lang="fr-FR" sz="1000" dirty="0" smtClean="0"/>
              <a:t>différence.</a:t>
            </a:r>
          </a:p>
          <a:p>
            <a:pPr marL="228600" indent="-228600" algn="l">
              <a:buAutoNum type="arabicPeriod"/>
            </a:pPr>
            <a:r>
              <a:rPr lang="fr-FR" sz="1000" dirty="0" smtClean="0"/>
              <a:t>La </a:t>
            </a:r>
            <a:r>
              <a:rPr lang="fr-FR" sz="1000" dirty="0"/>
              <a:t>mauvaise pièce reçue doit être retournée dans de bonnes conditions. </a:t>
            </a:r>
            <a:endParaRPr lang="fr-FR" sz="1000" dirty="0" smtClean="0"/>
          </a:p>
          <a:p>
            <a:pPr algn="l"/>
            <a:r>
              <a:rPr lang="fr-FR" sz="1000" dirty="0" smtClean="0"/>
              <a:t> </a:t>
            </a:r>
            <a:endParaRPr lang="fr-FR" sz="1000" dirty="0"/>
          </a:p>
          <a:p>
            <a:pPr algn="l"/>
            <a:endParaRPr lang="fr-FR" sz="1000" dirty="0"/>
          </a:p>
          <a:p>
            <a:pPr algn="l"/>
            <a:endParaRPr lang="fr-FR" sz="1200" b="1" dirty="0" smtClean="0"/>
          </a:p>
          <a:p>
            <a:pPr algn="l"/>
            <a:endParaRPr lang="fr-FR" sz="1200" b="1" dirty="0"/>
          </a:p>
          <a:p>
            <a:pPr algn="l"/>
            <a:endParaRPr lang="fr-FR" sz="1200" b="1" dirty="0" smtClean="0"/>
          </a:p>
          <a:p>
            <a:pPr algn="l"/>
            <a:endParaRPr lang="fr-FR" sz="1200" b="1" dirty="0" smtClean="0"/>
          </a:p>
          <a:p>
            <a:pPr algn="l"/>
            <a:endParaRPr lang="fr-FR" sz="1200" b="1" dirty="0" smtClean="0"/>
          </a:p>
          <a:p>
            <a:pPr algn="l"/>
            <a:endParaRPr lang="fr-FR" sz="1200" dirty="0">
              <a:sym typeface="Wingdings" panose="05000000000000000000" pitchFamily="2" charset="2"/>
            </a:endParaRPr>
          </a:p>
          <a:p>
            <a:pPr algn="l"/>
            <a:endParaRPr lang="fr-FR" sz="1400" dirty="0">
              <a:sym typeface="Wingdings" panose="05000000000000000000" pitchFamily="2" charset="2"/>
            </a:endParaRPr>
          </a:p>
          <a:p>
            <a:pPr algn="l"/>
            <a:endParaRPr lang="fr-FR" sz="1400" dirty="0" smtClean="0"/>
          </a:p>
          <a:p>
            <a:pPr algn="l"/>
            <a:endParaRPr lang="fr-FR" sz="1400" dirty="0"/>
          </a:p>
          <a:p>
            <a:pPr algn="l"/>
            <a:r>
              <a:rPr lang="fr-FR" sz="1400" dirty="0"/>
              <a:t> </a:t>
            </a:r>
          </a:p>
          <a:p>
            <a:pPr lvl="0" algn="l"/>
            <a:endParaRPr lang="fr-FR" sz="1400" dirty="0"/>
          </a:p>
          <a:p>
            <a:pPr lvl="0" algn="l"/>
            <a:endParaRPr lang="fr-FR" sz="1400" dirty="0"/>
          </a:p>
        </p:txBody>
      </p:sp>
      <p:sp>
        <p:nvSpPr>
          <p:cNvPr id="3" name="Espace réservé de la date 2"/>
          <p:cNvSpPr>
            <a:spLocks noGrp="1"/>
          </p:cNvSpPr>
          <p:nvPr>
            <p:ph type="dt" sz="half" idx="10"/>
          </p:nvPr>
        </p:nvSpPr>
        <p:spPr/>
        <p:txBody>
          <a:bodyPr/>
          <a:lstStyle/>
          <a:p>
            <a:pPr>
              <a:defRPr/>
            </a:pPr>
            <a:fld id="{2C51151A-17A1-4AF7-9DF1-B3EBB61ACDC5}" type="datetime1">
              <a:rPr lang="fr-FR" smtClean="0"/>
              <a:t>06/03/2018</a:t>
            </a:fld>
            <a:endParaRPr lang="en-US"/>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213164"/>
            <a:ext cx="5400600" cy="2969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1820019"/>
            <a:ext cx="1699742" cy="20410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728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1689" y="116632"/>
            <a:ext cx="8229600" cy="544513"/>
          </a:xfrm>
          <a:solidFill>
            <a:schemeClr val="bg1">
              <a:lumMod val="95000"/>
            </a:schemeClr>
          </a:solidFill>
          <a:ln>
            <a:solidFill>
              <a:schemeClr val="bg1">
                <a:lumMod val="75000"/>
              </a:schemeClr>
            </a:solidFill>
          </a:ln>
        </p:spPr>
        <p:txBody>
          <a:bodyPr anchor="ctr"/>
          <a:lstStyle/>
          <a:p>
            <a:r>
              <a:rPr lang="fr-FR" sz="2800" dirty="0" smtClean="0"/>
              <a:t>Demande retour Pièces détachées RQU</a:t>
            </a:r>
            <a:endParaRPr lang="fr-FR" sz="2800" dirty="0"/>
          </a:p>
        </p:txBody>
      </p:sp>
      <p:sp>
        <p:nvSpPr>
          <p:cNvPr id="4" name="Rectangle 3"/>
          <p:cNvSpPr/>
          <p:nvPr/>
        </p:nvSpPr>
        <p:spPr>
          <a:xfrm>
            <a:off x="179512" y="764704"/>
            <a:ext cx="8712968" cy="5416868"/>
          </a:xfrm>
          <a:prstGeom prst="rect">
            <a:avLst/>
          </a:prstGeom>
        </p:spPr>
        <p:txBody>
          <a:bodyPr wrap="square">
            <a:spAutoFit/>
          </a:bodyPr>
          <a:lstStyle/>
          <a:p>
            <a:pPr algn="l"/>
            <a:r>
              <a:rPr lang="fr-FR" sz="1400" b="1" dirty="0"/>
              <a:t>Erreur sur la documentation technique </a:t>
            </a:r>
            <a:r>
              <a:rPr lang="fr-FR" sz="1400" b="1" dirty="0" smtClean="0"/>
              <a:t>:</a:t>
            </a:r>
            <a:endParaRPr lang="fr-FR" sz="1400" b="1" dirty="0"/>
          </a:p>
          <a:p>
            <a:pPr algn="l"/>
            <a:endParaRPr lang="fr-FR" sz="1400" b="1" dirty="0" smtClean="0"/>
          </a:p>
          <a:p>
            <a:pPr algn="l"/>
            <a:r>
              <a:rPr lang="fr-FR" sz="1200" b="1" dirty="0"/>
              <a:t>Description: </a:t>
            </a:r>
            <a:r>
              <a:rPr lang="fr-FR" sz="1200" dirty="0"/>
              <a:t>Cette raison doit être utilisée lorsque qu’il y a une erreur sur la vue éclatée ou la documentation technique. </a:t>
            </a:r>
            <a:endParaRPr lang="fr-FR" sz="1200" dirty="0" smtClean="0"/>
          </a:p>
          <a:p>
            <a:pPr algn="l"/>
            <a:endParaRPr lang="fr-FR" sz="1200" i="1" dirty="0" smtClean="0"/>
          </a:p>
          <a:p>
            <a:pPr algn="l"/>
            <a:r>
              <a:rPr lang="fr-FR" sz="1200" i="1" dirty="0" smtClean="0"/>
              <a:t>Pièce </a:t>
            </a:r>
            <a:r>
              <a:rPr lang="fr-FR" sz="1200" i="1" dirty="0"/>
              <a:t>“A” commandée et pièce “A” reçue mais non conforme comme le montre la vue éclatée</a:t>
            </a:r>
            <a:r>
              <a:rPr lang="fr-FR" sz="1200" i="1" dirty="0" smtClean="0"/>
              <a:t>.</a:t>
            </a:r>
          </a:p>
          <a:p>
            <a:pPr algn="l"/>
            <a:endParaRPr lang="fr-FR" sz="1200" b="1" dirty="0" smtClean="0"/>
          </a:p>
          <a:p>
            <a:pPr algn="l"/>
            <a:r>
              <a:rPr lang="fr-FR" sz="1200" dirty="0" smtClean="0"/>
              <a:t>Il faut faire une demande d’accord de retour avec la raison du retour : </a:t>
            </a:r>
            <a:r>
              <a:rPr lang="fr-FR" sz="1200" b="1" dirty="0" smtClean="0"/>
              <a:t>«  </a:t>
            </a:r>
            <a:r>
              <a:rPr lang="fr-FR" sz="1200" b="1" dirty="0" smtClean="0">
                <a:effectLst>
                  <a:outerShdw blurRad="38100" dist="38100" dir="2700000" algn="tl">
                    <a:srgbClr val="000000">
                      <a:alpha val="43137"/>
                    </a:srgbClr>
                  </a:outerShdw>
                </a:effectLst>
              </a:rPr>
              <a:t>Erreur sur la doc technique </a:t>
            </a:r>
            <a:r>
              <a:rPr lang="fr-FR" sz="1200" b="1" dirty="0" smtClean="0"/>
              <a:t>»</a:t>
            </a:r>
          </a:p>
          <a:p>
            <a:pPr algn="l"/>
            <a:endParaRPr lang="fr-FR" sz="1200" b="1" dirty="0" smtClean="0"/>
          </a:p>
          <a:p>
            <a:pPr algn="l"/>
            <a:r>
              <a:rPr lang="fr-FR" sz="1200" b="1" dirty="0" smtClean="0"/>
              <a:t>Minimum </a:t>
            </a:r>
            <a:r>
              <a:rPr lang="fr-FR" sz="1200" b="1" dirty="0"/>
              <a:t>d’information pour valider la réclamation: </a:t>
            </a:r>
            <a:endParaRPr lang="fr-FR" sz="1200" dirty="0" smtClean="0"/>
          </a:p>
          <a:p>
            <a:pPr marL="228600" indent="-228600" algn="l">
              <a:buAutoNum type="arabicPeriod"/>
            </a:pPr>
            <a:r>
              <a:rPr lang="fr-FR" sz="1000" dirty="0" smtClean="0"/>
              <a:t>La réclamation doit être faite sous 1 mois maximum après la date de facturation</a:t>
            </a:r>
          </a:p>
          <a:p>
            <a:pPr marL="228600" indent="-228600" algn="l">
              <a:buAutoNum type="arabicPeriod"/>
            </a:pPr>
            <a:r>
              <a:rPr lang="fr-FR" sz="1000" dirty="0" smtClean="0"/>
              <a:t>Description </a:t>
            </a:r>
            <a:r>
              <a:rPr lang="fr-FR" sz="1000" dirty="0"/>
              <a:t>Claire de se qui ne va pas avec la pièce reçue. </a:t>
            </a:r>
            <a:endParaRPr lang="fr-FR" sz="1000" dirty="0" smtClean="0"/>
          </a:p>
          <a:p>
            <a:pPr marL="228600" indent="-228600" algn="l">
              <a:buAutoNum type="arabicPeriod"/>
            </a:pPr>
            <a:r>
              <a:rPr lang="fr-FR" sz="1000" dirty="0" smtClean="0"/>
              <a:t>Photos </a:t>
            </a:r>
            <a:r>
              <a:rPr lang="fr-FR" sz="1000" dirty="0"/>
              <a:t>des étiquettes présentes sur le carton mais aussi celle portant la référence de la pièce </a:t>
            </a:r>
          </a:p>
          <a:p>
            <a:pPr marL="228600" indent="-228600" algn="l">
              <a:buAutoNum type="arabicPeriod"/>
            </a:pPr>
            <a:r>
              <a:rPr lang="fr-FR" sz="1000" dirty="0" smtClean="0"/>
              <a:t>Indiquer le modèle de l’appareil et suffixe + Repère de la pièce commandée dans la vue éclatée</a:t>
            </a:r>
          </a:p>
          <a:p>
            <a:pPr marL="228600" indent="-228600" algn="l">
              <a:buAutoNum type="arabicPeriod"/>
            </a:pPr>
            <a:r>
              <a:rPr lang="fr-FR" sz="1000" dirty="0"/>
              <a:t>Description claire dans la Remarque de la </a:t>
            </a:r>
            <a:r>
              <a:rPr lang="fr-FR" sz="1000" dirty="0" smtClean="0"/>
              <a:t>différence.</a:t>
            </a:r>
          </a:p>
          <a:p>
            <a:pPr marL="228600" indent="-228600" algn="l">
              <a:buAutoNum type="arabicPeriod"/>
            </a:pPr>
            <a:r>
              <a:rPr lang="fr-FR" sz="1000" dirty="0" smtClean="0"/>
              <a:t>La pièce </a:t>
            </a:r>
            <a:r>
              <a:rPr lang="fr-FR" sz="1000" dirty="0"/>
              <a:t>reçue doit être retournée dans de bonnes conditions. </a:t>
            </a:r>
            <a:endParaRPr lang="fr-FR" sz="1000" dirty="0" smtClean="0"/>
          </a:p>
          <a:p>
            <a:pPr algn="l"/>
            <a:r>
              <a:rPr lang="fr-FR" sz="1000" dirty="0" smtClean="0"/>
              <a:t> </a:t>
            </a:r>
            <a:endParaRPr lang="fr-FR" sz="1000" dirty="0"/>
          </a:p>
          <a:p>
            <a:pPr algn="l"/>
            <a:endParaRPr lang="fr-FR" sz="1000" dirty="0"/>
          </a:p>
          <a:p>
            <a:pPr algn="l"/>
            <a:endParaRPr lang="fr-FR" sz="1200" b="1" dirty="0" smtClean="0"/>
          </a:p>
          <a:p>
            <a:pPr algn="l"/>
            <a:endParaRPr lang="fr-FR" sz="1200" b="1" dirty="0"/>
          </a:p>
          <a:p>
            <a:pPr algn="l"/>
            <a:endParaRPr lang="fr-FR" sz="1200" b="1" dirty="0" smtClean="0"/>
          </a:p>
          <a:p>
            <a:pPr algn="l"/>
            <a:endParaRPr lang="fr-FR" sz="1200" b="1" dirty="0" smtClean="0"/>
          </a:p>
          <a:p>
            <a:pPr algn="l"/>
            <a:endParaRPr lang="fr-FR" sz="1200" b="1" dirty="0" smtClean="0"/>
          </a:p>
          <a:p>
            <a:pPr algn="l"/>
            <a:endParaRPr lang="fr-FR" sz="1200" dirty="0">
              <a:sym typeface="Wingdings" panose="05000000000000000000" pitchFamily="2" charset="2"/>
            </a:endParaRPr>
          </a:p>
          <a:p>
            <a:pPr algn="l"/>
            <a:endParaRPr lang="fr-FR" sz="1400" dirty="0">
              <a:sym typeface="Wingdings" panose="05000000000000000000" pitchFamily="2" charset="2"/>
            </a:endParaRPr>
          </a:p>
          <a:p>
            <a:pPr algn="l"/>
            <a:endParaRPr lang="fr-FR" sz="1400" dirty="0" smtClean="0"/>
          </a:p>
          <a:p>
            <a:pPr algn="l"/>
            <a:endParaRPr lang="fr-FR" sz="1400" dirty="0"/>
          </a:p>
          <a:p>
            <a:pPr algn="l"/>
            <a:r>
              <a:rPr lang="fr-FR" sz="1400" dirty="0"/>
              <a:t> </a:t>
            </a:r>
          </a:p>
          <a:p>
            <a:pPr lvl="0" algn="l"/>
            <a:endParaRPr lang="fr-FR" sz="1400" dirty="0"/>
          </a:p>
          <a:p>
            <a:pPr lvl="0" algn="l"/>
            <a:endParaRPr lang="fr-FR" sz="1400" dirty="0"/>
          </a:p>
        </p:txBody>
      </p:sp>
      <p:sp>
        <p:nvSpPr>
          <p:cNvPr id="3" name="Espace réservé de la date 2"/>
          <p:cNvSpPr>
            <a:spLocks noGrp="1"/>
          </p:cNvSpPr>
          <p:nvPr>
            <p:ph type="dt" sz="half" idx="10"/>
          </p:nvPr>
        </p:nvSpPr>
        <p:spPr/>
        <p:txBody>
          <a:bodyPr/>
          <a:lstStyle/>
          <a:p>
            <a:pPr>
              <a:defRPr/>
            </a:pPr>
            <a:fld id="{2C51151A-17A1-4AF7-9DF1-B3EBB61ACDC5}" type="datetime1">
              <a:rPr lang="fr-FR" smtClean="0"/>
              <a:t>06/03/2018</a:t>
            </a:fld>
            <a:endParaRPr 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6714" y="2310502"/>
            <a:ext cx="1894391" cy="2325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534684"/>
            <a:ext cx="4896544" cy="2907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4574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1689" y="116632"/>
            <a:ext cx="8229600" cy="544513"/>
          </a:xfrm>
          <a:solidFill>
            <a:schemeClr val="bg1">
              <a:lumMod val="95000"/>
            </a:schemeClr>
          </a:solidFill>
          <a:ln>
            <a:solidFill>
              <a:schemeClr val="bg1">
                <a:lumMod val="75000"/>
              </a:schemeClr>
            </a:solidFill>
          </a:ln>
        </p:spPr>
        <p:txBody>
          <a:bodyPr anchor="ctr"/>
          <a:lstStyle/>
          <a:p>
            <a:r>
              <a:rPr lang="fr-FR" sz="2800" dirty="0" smtClean="0"/>
              <a:t>Demande retour Pièces détachées RQU</a:t>
            </a:r>
            <a:endParaRPr lang="fr-FR" sz="2800" dirty="0"/>
          </a:p>
        </p:txBody>
      </p:sp>
      <p:sp>
        <p:nvSpPr>
          <p:cNvPr id="4" name="Rectangle 3"/>
          <p:cNvSpPr/>
          <p:nvPr/>
        </p:nvSpPr>
        <p:spPr>
          <a:xfrm>
            <a:off x="179512" y="764704"/>
            <a:ext cx="8712968" cy="5447645"/>
          </a:xfrm>
          <a:prstGeom prst="rect">
            <a:avLst/>
          </a:prstGeom>
        </p:spPr>
        <p:txBody>
          <a:bodyPr wrap="square">
            <a:spAutoFit/>
          </a:bodyPr>
          <a:lstStyle/>
          <a:p>
            <a:pPr algn="l"/>
            <a:r>
              <a:rPr lang="fr-FR" sz="1400" b="1" dirty="0"/>
              <a:t>Erreur d’équivalence </a:t>
            </a:r>
            <a:r>
              <a:rPr lang="fr-FR" sz="1400" b="1" dirty="0" smtClean="0"/>
              <a:t>:</a:t>
            </a:r>
            <a:endParaRPr lang="fr-FR" sz="1400" b="1" dirty="0"/>
          </a:p>
          <a:p>
            <a:pPr algn="l"/>
            <a:endParaRPr lang="fr-FR" sz="1400" b="1" dirty="0" smtClean="0"/>
          </a:p>
          <a:p>
            <a:pPr algn="l"/>
            <a:r>
              <a:rPr lang="fr-FR" sz="1200" b="1" dirty="0"/>
              <a:t>Description</a:t>
            </a:r>
            <a:r>
              <a:rPr lang="fr-FR" sz="1200" dirty="0"/>
              <a:t>: Cette raison doit être utilisée lorsque la pièce équivalente ne correspond pas a celle commandée du à une erreur du système</a:t>
            </a:r>
            <a:endParaRPr lang="fr-FR" sz="1200" i="1" dirty="0" smtClean="0"/>
          </a:p>
          <a:p>
            <a:pPr algn="l"/>
            <a:r>
              <a:rPr lang="fr-FR" sz="1200" i="1" dirty="0"/>
              <a:t>Pièce “A” commandée mais comme la pièce “A” n’est pas disponible, une équivalence est envoyée</a:t>
            </a:r>
            <a:r>
              <a:rPr lang="fr-FR" sz="1200" dirty="0" smtClean="0"/>
              <a:t>.</a:t>
            </a:r>
          </a:p>
          <a:p>
            <a:pPr algn="l"/>
            <a:endParaRPr lang="fr-FR" sz="1200" b="1" dirty="0" smtClean="0"/>
          </a:p>
          <a:p>
            <a:pPr algn="l"/>
            <a:r>
              <a:rPr lang="fr-FR" sz="1200" dirty="0" smtClean="0"/>
              <a:t>Il faut faire une demande d’accord de retour avec la raison du retour : </a:t>
            </a:r>
            <a:r>
              <a:rPr lang="fr-FR" sz="1200" b="1" dirty="0" smtClean="0"/>
              <a:t>«  </a:t>
            </a:r>
            <a:r>
              <a:rPr lang="fr-FR" sz="1200" b="1" dirty="0" smtClean="0">
                <a:effectLst>
                  <a:outerShdw blurRad="38100" dist="38100" dir="2700000" algn="tl">
                    <a:srgbClr val="000000">
                      <a:alpha val="43137"/>
                    </a:srgbClr>
                  </a:outerShdw>
                </a:effectLst>
              </a:rPr>
              <a:t>Erreur d’équivalence </a:t>
            </a:r>
            <a:r>
              <a:rPr lang="fr-FR" sz="1200" b="1" dirty="0" smtClean="0"/>
              <a:t>»</a:t>
            </a:r>
          </a:p>
          <a:p>
            <a:pPr algn="l"/>
            <a:endParaRPr lang="fr-FR" sz="1200" b="1" dirty="0" smtClean="0"/>
          </a:p>
          <a:p>
            <a:pPr algn="l"/>
            <a:r>
              <a:rPr lang="fr-FR" sz="1200" b="1" dirty="0" smtClean="0"/>
              <a:t>Minimum </a:t>
            </a:r>
            <a:r>
              <a:rPr lang="fr-FR" sz="1200" b="1" dirty="0"/>
              <a:t>d’information pour valider la réclamation: </a:t>
            </a:r>
            <a:endParaRPr lang="fr-FR" sz="1200" dirty="0" smtClean="0"/>
          </a:p>
          <a:p>
            <a:pPr marL="228600" indent="-228600" algn="l">
              <a:buAutoNum type="arabicPeriod"/>
            </a:pPr>
            <a:r>
              <a:rPr lang="fr-FR" sz="1000" dirty="0" smtClean="0"/>
              <a:t>La réclamation doit être faite sous 1 mois maximum après la date de facturation</a:t>
            </a:r>
          </a:p>
          <a:p>
            <a:pPr marL="228600" indent="-228600" algn="l">
              <a:buAutoNum type="arabicPeriod"/>
            </a:pPr>
            <a:r>
              <a:rPr lang="fr-FR" sz="1000" dirty="0" smtClean="0"/>
              <a:t>Photos </a:t>
            </a:r>
            <a:r>
              <a:rPr lang="fr-FR" sz="1000" dirty="0"/>
              <a:t>des étiquettes présentes sur le carton mais aussi celle portant la référence de la </a:t>
            </a:r>
            <a:r>
              <a:rPr lang="fr-FR" sz="1000" dirty="0" smtClean="0"/>
              <a:t>pièce.</a:t>
            </a:r>
          </a:p>
          <a:p>
            <a:pPr marL="228600" indent="-228600" algn="l">
              <a:buAutoNum type="arabicPeriod"/>
            </a:pPr>
            <a:r>
              <a:rPr lang="fr-FR" sz="1000" dirty="0" smtClean="0"/>
              <a:t>Photos </a:t>
            </a:r>
            <a:r>
              <a:rPr lang="fr-FR" sz="1000" dirty="0"/>
              <a:t>de la pièce d’origine et celle reçue. </a:t>
            </a:r>
            <a:endParaRPr lang="fr-FR" sz="1000" dirty="0" smtClean="0"/>
          </a:p>
          <a:p>
            <a:pPr marL="228600" indent="-228600" algn="l">
              <a:buAutoNum type="arabicPeriod"/>
            </a:pPr>
            <a:r>
              <a:rPr lang="fr-FR" sz="1000" dirty="0" smtClean="0"/>
              <a:t>Indiquer le modèle de l’appareil et suffixe</a:t>
            </a:r>
          </a:p>
          <a:p>
            <a:pPr marL="228600" indent="-228600" algn="l">
              <a:buAutoNum type="arabicPeriod"/>
            </a:pPr>
            <a:r>
              <a:rPr lang="fr-FR" sz="1000" dirty="0" smtClean="0"/>
              <a:t>La </a:t>
            </a:r>
            <a:r>
              <a:rPr lang="fr-FR" sz="1000" dirty="0"/>
              <a:t>pièce doit être retournée dans de bonnes conditions. </a:t>
            </a:r>
          </a:p>
          <a:p>
            <a:pPr algn="l"/>
            <a:endParaRPr lang="fr-FR" sz="1000" dirty="0"/>
          </a:p>
          <a:p>
            <a:pPr algn="l"/>
            <a:endParaRPr lang="fr-FR" sz="1000" dirty="0"/>
          </a:p>
          <a:p>
            <a:pPr algn="l"/>
            <a:endParaRPr lang="fr-FR" sz="1200" b="1" dirty="0" smtClean="0"/>
          </a:p>
          <a:p>
            <a:pPr algn="l"/>
            <a:endParaRPr lang="fr-FR" sz="1200" b="1" dirty="0"/>
          </a:p>
          <a:p>
            <a:pPr algn="l"/>
            <a:endParaRPr lang="fr-FR" sz="1200" b="1" dirty="0" smtClean="0"/>
          </a:p>
          <a:p>
            <a:pPr algn="l"/>
            <a:endParaRPr lang="fr-FR" sz="1200" b="1" dirty="0" smtClean="0"/>
          </a:p>
          <a:p>
            <a:pPr algn="l"/>
            <a:endParaRPr lang="fr-FR" sz="1200" b="1" dirty="0" smtClean="0"/>
          </a:p>
          <a:p>
            <a:pPr algn="l"/>
            <a:endParaRPr lang="fr-FR" sz="1200" dirty="0">
              <a:sym typeface="Wingdings" panose="05000000000000000000" pitchFamily="2" charset="2"/>
            </a:endParaRPr>
          </a:p>
          <a:p>
            <a:pPr algn="l"/>
            <a:endParaRPr lang="fr-FR" sz="1400" dirty="0">
              <a:sym typeface="Wingdings" panose="05000000000000000000" pitchFamily="2" charset="2"/>
            </a:endParaRPr>
          </a:p>
          <a:p>
            <a:pPr algn="l"/>
            <a:endParaRPr lang="fr-FR" sz="1400" dirty="0" smtClean="0"/>
          </a:p>
          <a:p>
            <a:pPr algn="l"/>
            <a:endParaRPr lang="fr-FR" sz="1400" dirty="0"/>
          </a:p>
          <a:p>
            <a:pPr algn="l"/>
            <a:r>
              <a:rPr lang="fr-FR" sz="1400" dirty="0"/>
              <a:t> </a:t>
            </a:r>
          </a:p>
          <a:p>
            <a:pPr lvl="0" algn="l"/>
            <a:endParaRPr lang="fr-FR" sz="1400" dirty="0"/>
          </a:p>
          <a:p>
            <a:pPr lvl="0" algn="l"/>
            <a:endParaRPr lang="fr-FR" sz="1400" dirty="0"/>
          </a:p>
        </p:txBody>
      </p:sp>
      <p:sp>
        <p:nvSpPr>
          <p:cNvPr id="3" name="Espace réservé de la date 2"/>
          <p:cNvSpPr>
            <a:spLocks noGrp="1"/>
          </p:cNvSpPr>
          <p:nvPr>
            <p:ph type="dt" sz="half" idx="10"/>
          </p:nvPr>
        </p:nvSpPr>
        <p:spPr/>
        <p:txBody>
          <a:bodyPr/>
          <a:lstStyle/>
          <a:p>
            <a:pPr>
              <a:defRPr/>
            </a:pPr>
            <a:fld id="{2C51151A-17A1-4AF7-9DF1-B3EBB61ACDC5}" type="datetime1">
              <a:rPr lang="fr-FR" smtClean="0"/>
              <a:t>06/03/2018</a:t>
            </a:fld>
            <a:endParaRPr lang="en-US"/>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2276872"/>
            <a:ext cx="1728192" cy="20605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466747"/>
            <a:ext cx="5769639" cy="2842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751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4_Blank Presentation">
  <a:themeElements>
    <a:clrScheme name="Personnalisé 1">
      <a:dk1>
        <a:srgbClr val="595959"/>
      </a:dk1>
      <a:lt1>
        <a:srgbClr val="FFFFFF"/>
      </a:lt1>
      <a:dk2>
        <a:srgbClr val="9D003C"/>
      </a:dk2>
      <a:lt2>
        <a:srgbClr val="000000"/>
      </a:lt2>
      <a:accent1>
        <a:srgbClr val="9D003C"/>
      </a:accent1>
      <a:accent2>
        <a:srgbClr val="E9E3DB"/>
      </a:accent2>
      <a:accent3>
        <a:srgbClr val="FFFFFF"/>
      </a:accent3>
      <a:accent4>
        <a:srgbClr val="4B4B4B"/>
      </a:accent4>
      <a:accent5>
        <a:srgbClr val="F4C4AB"/>
      </a:accent5>
      <a:accent6>
        <a:srgbClr val="D3CEC6"/>
      </a:accent6>
      <a:hlink>
        <a:srgbClr val="631B4B"/>
      </a:hlink>
      <a:folHlink>
        <a:srgbClr val="6A737B"/>
      </a:folHlink>
    </a:clrScheme>
    <a:fontScheme name="3_Blank Presentation">
      <a:majorFont>
        <a:latin typeface="BryantLG Bold"/>
        <a:ea typeface="MS PGothic"/>
        <a:cs typeface=""/>
      </a:majorFont>
      <a:minorFont>
        <a:latin typeface="BryantLG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Blank Presentation">
  <a:themeElements>
    <a:clrScheme name="">
      <a:dk1>
        <a:srgbClr val="595959"/>
      </a:dk1>
      <a:lt1>
        <a:srgbClr val="FFFFFF"/>
      </a:lt1>
      <a:dk2>
        <a:srgbClr val="9D003C"/>
      </a:dk2>
      <a:lt2>
        <a:srgbClr val="000000"/>
      </a:lt2>
      <a:accent1>
        <a:srgbClr val="EC891D"/>
      </a:accent1>
      <a:accent2>
        <a:srgbClr val="E9E3DB"/>
      </a:accent2>
      <a:accent3>
        <a:srgbClr val="FFFFFF"/>
      </a:accent3>
      <a:accent4>
        <a:srgbClr val="4B4B4B"/>
      </a:accent4>
      <a:accent5>
        <a:srgbClr val="F4C4AB"/>
      </a:accent5>
      <a:accent6>
        <a:srgbClr val="D3CEC6"/>
      </a:accent6>
      <a:hlink>
        <a:srgbClr val="631B4B"/>
      </a:hlink>
      <a:folHlink>
        <a:srgbClr val="6A737B"/>
      </a:folHlink>
    </a:clrScheme>
    <a:fontScheme name="3_Blank Presentation">
      <a:majorFont>
        <a:latin typeface="BryantLG Bold"/>
        <a:ea typeface="MS PGothic"/>
        <a:cs typeface=""/>
      </a:majorFont>
      <a:minorFont>
        <a:latin typeface="BryantLG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Market Performance Review AOUT 2013</Template>
  <TotalTime>19814</TotalTime>
  <Words>1098</Words>
  <Application>Microsoft Office PowerPoint</Application>
  <PresentationFormat>Affichage à l'écran (4:3)</PresentationFormat>
  <Paragraphs>328</Paragraphs>
  <Slides>17</Slides>
  <Notes>1</Notes>
  <HiddenSlides>0</HiddenSlides>
  <MMClips>0</MMClips>
  <ScaleCrop>false</ScaleCrop>
  <HeadingPairs>
    <vt:vector size="4" baseType="variant">
      <vt:variant>
        <vt:lpstr>Thème</vt:lpstr>
      </vt:variant>
      <vt:variant>
        <vt:i4>2</vt:i4>
      </vt:variant>
      <vt:variant>
        <vt:lpstr>Titres des diapositives</vt:lpstr>
      </vt:variant>
      <vt:variant>
        <vt:i4>17</vt:i4>
      </vt:variant>
    </vt:vector>
  </HeadingPairs>
  <TitlesOfParts>
    <vt:vector size="19" baseType="lpstr">
      <vt:lpstr>4_Blank Presentation</vt:lpstr>
      <vt:lpstr>5_Blank Presentation</vt:lpstr>
      <vt:lpstr>Présentation PowerPoint</vt:lpstr>
      <vt:lpstr>Demande retour Pièces détachées RQU</vt:lpstr>
      <vt:lpstr>Demande retour Pièces détachées RQU</vt:lpstr>
      <vt:lpstr>Demande retour Pièces détachées RQU</vt:lpstr>
      <vt:lpstr>Demande retour Pièces détachées RQU</vt:lpstr>
      <vt:lpstr>Demande retour Pièces détachées RQU</vt:lpstr>
      <vt:lpstr>Demande retour Pièces détachées RQU</vt:lpstr>
      <vt:lpstr>Demande retour Pièces détachées RQU</vt:lpstr>
      <vt:lpstr>Demande retour Pièces détachées RQU</vt:lpstr>
      <vt:lpstr>Demande retour Pièces détachées RQU</vt:lpstr>
      <vt:lpstr>Demande retour Pièces détachées RQU</vt:lpstr>
      <vt:lpstr>Demande retour Pièces détachées RQU</vt:lpstr>
      <vt:lpstr>Demande retour Pièces détachées RQU</vt:lpstr>
      <vt:lpstr>Demande retour Pièces détachées RQU</vt:lpstr>
      <vt:lpstr>Pour consulter les demandes d’accord de retour pièce</vt:lpstr>
      <vt:lpstr>Pour consulter les demandes d’accord de retour pièce</vt:lpstr>
      <vt:lpstr>Pour consulter les demandes d’accord de retour pièce</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POST-PHANCHI</dc:creator>
  <cp:lastModifiedBy>tony.syhanath</cp:lastModifiedBy>
  <cp:revision>735</cp:revision>
  <cp:lastPrinted>2017-09-19T06:50:40Z</cp:lastPrinted>
  <dcterms:created xsi:type="dcterms:W3CDTF">2008-08-19T14:21:55Z</dcterms:created>
  <dcterms:modified xsi:type="dcterms:W3CDTF">2018-03-06T15:19:47Z</dcterms:modified>
</cp:coreProperties>
</file>